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F507B1-D3C7-413E-9A81-C98302E36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C3A0D68-F5DB-49BB-AB36-654959260A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45FFB6E-1B61-40BD-9482-186AD2274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1437-599B-4169-BB5B-7802C5460B5F}" type="datetimeFigureOut">
              <a:rPr lang="ar-SA" smtClean="0"/>
              <a:t>01/02/43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EE55455-459B-4F3A-9ACE-081457968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A835D96-67B6-476C-AC6E-FD2C73324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B0-3AB1-46A9-AF82-FECF49EFCD7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9971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F758988-D6F2-42DA-83EA-F673F2132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2E7A21E-9CDC-4C53-9475-8751AC770F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8C5CFE6-E709-47B7-96AF-D93018E6A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1437-599B-4169-BB5B-7802C5460B5F}" type="datetimeFigureOut">
              <a:rPr lang="ar-SA" smtClean="0"/>
              <a:t>01/02/43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9D29B56-2B28-4D31-85D6-65303E77A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CC62608-8356-4126-AB06-070ACFB83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B0-3AB1-46A9-AF82-FECF49EFCD7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68727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5058D9F3-D9ED-4B58-89B1-5AE3F4F6D2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BE8EE64-7A83-4E04-B3F7-3AFDF7039C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9E65977-2548-4AED-B670-9FCD53BC4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1437-599B-4169-BB5B-7802C5460B5F}" type="datetimeFigureOut">
              <a:rPr lang="ar-SA" smtClean="0"/>
              <a:t>01/02/43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1931F65-E201-4F6D-A964-CF02CC06F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92F9436-D081-4CD1-8676-FB095C2FD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B0-3AB1-46A9-AF82-FECF49EFCD7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0726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6D15CF2-5034-4B05-9360-064E7496D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3D99810-5F04-4982-867B-D16B9C86D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85A3987-C3E5-4B90-BBC9-39025790D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1437-599B-4169-BB5B-7802C5460B5F}" type="datetimeFigureOut">
              <a:rPr lang="ar-SA" smtClean="0"/>
              <a:t>01/02/43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E982E22-BE46-4B50-A3B6-6A261D065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AA93E75-AAB4-48C3-B05C-5D4574A6A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B0-3AB1-46A9-AF82-FECF49EFCD7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1410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F2EB8D2-3BE5-4916-9C92-ACF35CDCE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60B001D-7F26-4D8F-94CA-64D798FC3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5899F7E-14FF-4AFD-AA0E-A5F160857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1437-599B-4169-BB5B-7802C5460B5F}" type="datetimeFigureOut">
              <a:rPr lang="ar-SA" smtClean="0"/>
              <a:t>01/02/43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1F0010A-BEC2-4949-9CBC-9D8AA6AA6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559957C-A5EE-4E6F-85E7-6C38BAB56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B0-3AB1-46A9-AF82-FECF49EFCD7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30875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B54136-F0A4-410F-B12B-357CF8FA8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D06B559-E12C-48A4-A31A-EC44A038D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4AE3DCA-20E1-4201-9A1B-F74C1AA68D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404DD51-E22D-433F-9534-7549B42CB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1437-599B-4169-BB5B-7802C5460B5F}" type="datetimeFigureOut">
              <a:rPr lang="ar-SA" smtClean="0"/>
              <a:t>01/02/43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CC2B621-AA3B-48EA-A9E3-4B8B09FA2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6DD9604-1939-43BB-ABAE-21E94155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B0-3AB1-46A9-AF82-FECF49EFCD7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354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3336BA6-C837-4B93-8638-53EDB981D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D03787D-C78A-441F-9E7E-6EDED6507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4ECBE84-3685-4F4B-896D-3BE8971193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DFF49D75-DF5C-4D76-9D44-BCE82B5C0B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8A27590-53CB-498A-8D44-AFC287A5D4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90B9D11-0FCB-4FB3-B723-ED57FC781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1437-599B-4169-BB5B-7802C5460B5F}" type="datetimeFigureOut">
              <a:rPr lang="ar-SA" smtClean="0"/>
              <a:t>01/02/43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E88370B0-DDB3-43D9-83F2-DEA44C967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C95EEA2-1627-4EAA-B81A-923EE758F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B0-3AB1-46A9-AF82-FECF49EFCD7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96330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29D1242-C3B9-432A-B9CA-E9BCFCA10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8AFBE59-6F16-48CF-86AF-4B0AF1A2D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1437-599B-4169-BB5B-7802C5460B5F}" type="datetimeFigureOut">
              <a:rPr lang="ar-SA" smtClean="0"/>
              <a:t>01/02/43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07291BB-D273-4026-89C9-C45890416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B34FFD24-8DCF-4003-898C-69E351B9A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B0-3AB1-46A9-AF82-FECF49EFCD7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80410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F4E1310-1E25-4987-B60E-B92AC39E3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1437-599B-4169-BB5B-7802C5460B5F}" type="datetimeFigureOut">
              <a:rPr lang="ar-SA" smtClean="0"/>
              <a:t>01/02/43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D0A45942-CC12-47EC-9205-7267BC5E5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2AB1C474-AF53-4D4B-993D-C6F82E389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B0-3AB1-46A9-AF82-FECF49EFCD7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3213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A621E79-9C9B-44CE-AC8A-3C8A625D9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62E5888-41BE-4F98-B1C1-053A03F74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813F9A1-5EAB-4EF0-84AA-30E5D7D937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5626A24-B253-4CEF-8AD3-AE2A607EF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1437-599B-4169-BB5B-7802C5460B5F}" type="datetimeFigureOut">
              <a:rPr lang="ar-SA" smtClean="0"/>
              <a:t>01/02/43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72E65F0-B694-4D7C-8E78-0907256E7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9C78361-C922-4BE9-80D2-2A387E96D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B0-3AB1-46A9-AF82-FECF49EFCD7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421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BC7FBCA-246F-4BAF-B5DE-FE8E15FB8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3AB37AD5-F508-4980-8DA3-B9656CBF3A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FFE7994-9069-4080-A2E7-6F5AF8A333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492E896-A197-4E42-86BB-75539F18A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1437-599B-4169-BB5B-7802C5460B5F}" type="datetimeFigureOut">
              <a:rPr lang="ar-SA" smtClean="0"/>
              <a:t>01/02/43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66B7767-B2DA-4B5B-A769-1CA88B5BA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6C09A60-D2B5-40CD-8507-20CA17DCC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B0-3AB1-46A9-AF82-FECF49EFCD7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94581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4FCB66F-D3C9-4326-8DA8-59ABF9957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6813BBD-90BB-4D7B-B08E-A4EFE7FF9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92BBA8F-2F94-4EB0-BDC9-3687A64FDB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91437-599B-4169-BB5B-7802C5460B5F}" type="datetimeFigureOut">
              <a:rPr lang="ar-SA" smtClean="0"/>
              <a:t>01/02/43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25D6991-BD4D-44E2-A83E-CC549CF321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1D6C9B3-5D97-4D39-A726-6AFD16C7CE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6A9B0-3AB1-46A9-AF82-FECF49EFCD7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59510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4686300" y="4754382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6" name="Google Shape;103;p15">
            <a:extLst>
              <a:ext uri="{FF2B5EF4-FFF2-40B4-BE49-F238E27FC236}">
                <a16:creationId xmlns:a16="http://schemas.microsoft.com/office/drawing/2014/main" id="{E2C3E65E-636F-4749-8B21-0AD3EEE7FE9C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015637" y="1474694"/>
            <a:ext cx="1064829" cy="9330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015637" y="2784347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797583" y="2293513"/>
            <a:ext cx="3911963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2-1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الأعـداد 1 ، 2 ، 3</a:t>
            </a:r>
            <a:r>
              <a:rPr lang="ar-SA" sz="4800" b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2733078" y="641123"/>
            <a:ext cx="78539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الفصل الثاني                              </a:t>
            </a:r>
            <a:r>
              <a:rPr lang="ar-SA" sz="3200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الأعـداد حتى 5</a:t>
            </a:r>
            <a:endParaRPr lang="ar-SA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579769" y="5543462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061847" y="1671638"/>
            <a:ext cx="2707481" cy="3871823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أعد الأعـداد</a:t>
            </a:r>
          </a:p>
          <a:p>
            <a:pPr algn="ctr"/>
            <a:r>
              <a:rPr lang="ar-SA" dirty="0"/>
              <a:t> 1 ، 2 ، 3 وأسميها وأميزها باستعمال أشياء ملموسة ورسوم توضيحية .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sz="1600" dirty="0"/>
              <a:t> </a:t>
            </a:r>
            <a:r>
              <a:rPr lang="ar-SA" b="1" dirty="0">
                <a:solidFill>
                  <a:schemeClr val="accent2">
                    <a:lumMod val="75000"/>
                  </a:schemeClr>
                </a:solidFill>
              </a:rPr>
              <a:t>أعـد</a:t>
            </a:r>
          </a:p>
          <a:p>
            <a:pPr algn="ctr"/>
            <a:r>
              <a:rPr lang="ar-SA" b="1" dirty="0">
                <a:solidFill>
                  <a:schemeClr val="accent2">
                    <a:lumMod val="75000"/>
                  </a:schemeClr>
                </a:solidFill>
              </a:rPr>
              <a:t>واحـد</a:t>
            </a:r>
          </a:p>
          <a:p>
            <a:pPr algn="ctr"/>
            <a:r>
              <a:rPr lang="ar-SA" b="1" dirty="0">
                <a:solidFill>
                  <a:schemeClr val="accent2">
                    <a:lumMod val="75000"/>
                  </a:schemeClr>
                </a:solidFill>
              </a:rPr>
              <a:t>اثنان</a:t>
            </a:r>
          </a:p>
          <a:p>
            <a:pPr algn="ctr"/>
            <a:r>
              <a:rPr lang="ar-SA" b="1" dirty="0">
                <a:solidFill>
                  <a:schemeClr val="accent2">
                    <a:lumMod val="75000"/>
                  </a:schemeClr>
                </a:solidFill>
              </a:rPr>
              <a:t>ثلاثة</a:t>
            </a: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8078E0F1-8127-4B3F-8FDC-CA6BF3ABB3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0219" y="1671638"/>
            <a:ext cx="7229475" cy="3693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71436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579769" y="5543462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4B71E413-11EA-4F19-8560-1A39822427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4480" y="1600246"/>
            <a:ext cx="10077449" cy="3467100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79A72CFA-718A-4DCB-9157-F53693089B59}"/>
              </a:ext>
            </a:extLst>
          </p:cNvPr>
          <p:cNvSpPr txBox="1"/>
          <p:nvPr/>
        </p:nvSpPr>
        <p:spPr>
          <a:xfrm>
            <a:off x="2659854" y="601145"/>
            <a:ext cx="7886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تعرف على الأشياء في الصورة ، ثم عدها ، ثم لون مربعات حسب عددها ، ثم انطق العـدد :</a:t>
            </a:r>
            <a:r>
              <a:rPr lang="ar-SA" sz="2400" b="1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endParaRPr lang="ar-SA" sz="2400" b="1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17506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71436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579769" y="5543462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79A72CFA-718A-4DCB-9157-F53693089B59}"/>
              </a:ext>
            </a:extLst>
          </p:cNvPr>
          <p:cNvSpPr txBox="1"/>
          <p:nvPr/>
        </p:nvSpPr>
        <p:spPr>
          <a:xfrm>
            <a:off x="2659854" y="601145"/>
            <a:ext cx="7886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تعرف على الأشياء في الصورة ، ثم عدها ، ثم لون مربعات حسب عددها ، ثم انطق العـدد :</a:t>
            </a:r>
            <a:r>
              <a:rPr lang="ar-SA" sz="2400" b="1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endParaRPr lang="ar-SA" sz="2400" b="1" dirty="0">
              <a:cs typeface="Akhbar MT" pitchFamily="2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F93174E0-B622-414A-8D7D-CA8A0D1072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85912" y="1650207"/>
            <a:ext cx="10244137" cy="3407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861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71436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579769" y="5543462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79A72CFA-718A-4DCB-9157-F53693089B59}"/>
              </a:ext>
            </a:extLst>
          </p:cNvPr>
          <p:cNvSpPr txBox="1"/>
          <p:nvPr/>
        </p:nvSpPr>
        <p:spPr>
          <a:xfrm>
            <a:off x="2659854" y="601145"/>
            <a:ext cx="7886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تعرف على الأشياء في الصورة ، ثم عدها ، ثم لون مربعات حسب عددها ، ثم انطق العـدد :</a:t>
            </a:r>
            <a:r>
              <a:rPr lang="ar-SA" sz="2400" b="1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endParaRPr lang="ar-SA" sz="2400" b="1" dirty="0">
              <a:cs typeface="Akhbar MT" pitchFamily="2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8A84B9A7-DFEA-4131-8986-6994D65CCB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1576" y="1474694"/>
            <a:ext cx="10130119" cy="3715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635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71436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579769" y="5543462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79A72CFA-718A-4DCB-9157-F53693089B59}"/>
              </a:ext>
            </a:extLst>
          </p:cNvPr>
          <p:cNvSpPr txBox="1"/>
          <p:nvPr/>
        </p:nvSpPr>
        <p:spPr>
          <a:xfrm>
            <a:off x="2659854" y="601145"/>
            <a:ext cx="7886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تعرف على الأشياء في الصورة ، ثم عدها ، ثم لون مربعات حسب عددها ، ثم انطق العـدد :</a:t>
            </a:r>
            <a:r>
              <a:rPr lang="ar-SA" sz="2400" b="1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endParaRPr lang="ar-SA" sz="2400" b="1" dirty="0">
              <a:cs typeface="Akhbar MT" pitchFamily="2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A024814B-FF6A-4641-BCC7-D5226B3FFB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8781" y="1474695"/>
            <a:ext cx="10315576" cy="379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45743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148</Words>
  <Application>Microsoft Office PowerPoint</Application>
  <PresentationFormat>شاشة عريضة</PresentationFormat>
  <Paragraphs>24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2021-09-08T02:45:15Z</dcterms:created>
  <dcterms:modified xsi:type="dcterms:W3CDTF">2021-09-08T03:06:35Z</dcterms:modified>
</cp:coreProperties>
</file>