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AA5511-18A3-454F-BA42-1DB9F4B99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04B2A9-60F1-4602-B480-8536C8584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8DC81D-B2CE-49E9-9999-53509D47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8EFE91-FDE4-4273-89D7-6937FFCE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368E4E-3A0C-423B-A1F1-EAEF772B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184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54355-DF36-4855-B972-E82E5C41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6BFB37-62A4-4287-8A9F-96A61816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78FD54-13F1-4309-AAA0-59F3E30C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0F7493-64EF-49FE-891B-3CD029CF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2FD2C0-F48F-4321-82AC-95BCE7D7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5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B380F79-7E0C-43F6-870D-12F0161F3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934CEF-82FE-41C5-8F5F-18188F5B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CEF13E-5BE6-4164-A1EB-C71EA763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4CCC7D-0153-4DEA-AB43-A163F7E5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63DFE7-AFEC-4F38-BFC6-FE3F9650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87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64300B-AF67-476E-A5DE-017D27FF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73373C-B5F8-497E-BB09-64AF5244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1367A7-8CBE-4D16-B6F8-6DC3637D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64FA29-FD48-4D71-B88B-7964D35E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DDCF17-3399-4BAD-8BFF-A5596067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11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DD8590-86D5-4EBD-9807-A7BD4EFE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B10000-A803-4347-9224-7696CA277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830E07-353A-4F30-8671-7A781294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65C46B-2324-4DF6-AD97-EAD65CA7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DF594C-A4A9-447E-AAB4-FB35B214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36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BB6BCC-D7D5-4005-A1DD-B06EBA68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2EF9F2-65F9-4258-A9E6-91014A4F6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FD112E-0BB9-461B-B7B4-5CFA0612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74B9BD-EF63-429C-8215-D15A0B47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9C50D5-39AA-40CC-A28B-94872AEF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1DDEB5-9E41-4F3D-BC5A-A56D3DCD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795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549B3-8D31-40EF-A6F7-9AB77A3E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BBFE85-ECDC-4F13-9859-9184F33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A033EC-A907-408F-9AE1-93CD11F15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71C378F-28DB-4F18-A8CD-097942C8D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64B08E-D5DE-4707-AE67-1365AA4C7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74D3F49-C949-4DC3-A0C7-F64D6BCA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9115F1-9AAB-43AB-BC64-7D2F5C9F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92F0AAD-F31B-447E-A80A-0A916EB3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441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6D21B-6461-44B8-B141-254E4ECF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FB95D7A-CF3F-4482-9D7F-A55557B5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EE2A07A-0109-42B9-8C8A-A14B6CCF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77FFC6-5C77-419C-801E-153230AC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92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0B3A620-C435-493C-BD69-AB9D7DF3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3D3CEA2-61C1-4C83-8739-059F9A11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93A40A-5389-43EE-9421-7450E931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58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80695C-80F7-4DC2-B083-7AD9C9FE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B45A55-E278-40E4-89FB-3D8C41A6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197271-B366-4711-B8D6-0BF7DBCE2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F365D8-21D6-4D12-8471-7D9A09E5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A11325-9D1B-49CD-95F6-A6F3D4BF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1E269D-BD16-47FC-BFB1-8E951EB2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6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14B2DB-BCDB-42EF-A9D2-70EFB7E1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4616F31-C934-40BE-B377-88C472352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D55BEF-AA6F-43C3-AD82-8C0F2E5B1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36E6FE-D6AF-40F9-B26B-908CD488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C09681-0A1A-4C25-AFAD-F5EEDAC1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11D9-1736-4042-A087-8B6150B6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28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6773FAA-4CF7-48DF-BF38-589A07D9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0D9DDE-E754-4BD4-A660-24D45A1A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B68F78-736A-4FFB-9613-6A182FC0D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0923-AFA3-4FBE-9B1A-C73840B324FE}" type="datetimeFigureOut">
              <a:rPr lang="ar-SA" smtClean="0"/>
              <a:t>22/02/43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BCD8C9-69CE-458B-B7A1-0F1C82283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7601FE-0B4E-48B5-B22A-980E41409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EF254-BFF4-41D1-B867-AAC566B5F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73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06BDB23-8ACC-4880-86C1-526E562CC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970608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830235" y="4972269"/>
            <a:ext cx="19278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الأحـمـدي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Google Shape;103;p15">
            <a:extLst>
              <a:ext uri="{FF2B5EF4-FFF2-40B4-BE49-F238E27FC236}">
                <a16:creationId xmlns:a16="http://schemas.microsoft.com/office/drawing/2014/main" id="{DAF9785D-83DC-47D5-80CA-917C92CA00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5882" y="1555110"/>
            <a:ext cx="1064829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86587" y="2532523"/>
            <a:ext cx="1186276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6095999" y="2206353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3 - 2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أعلى ،أوسط ،أسفل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0FF34E2F-BC66-4766-8046-38939A04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"/>
            <a:ext cx="12191999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5" y="1554804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645303" y="5569997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9394025" y="1646409"/>
            <a:ext cx="2308229" cy="38718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المفردات: أعلى ، أوسط ، أسفل ،لأصف الأشياء بعضها بالنسبة الى بعض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أعلى </a:t>
            </a:r>
          </a:p>
          <a:p>
            <a:pPr algn="ctr"/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أوسط</a:t>
            </a:r>
          </a:p>
          <a:p>
            <a:pPr algn="ctr"/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أسفل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953735-C056-45FE-915C-39C451D6C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306" y="1646409"/>
            <a:ext cx="5310974" cy="37800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98EC06-8055-451B-8AA4-2375F7DDD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253" y="5518232"/>
            <a:ext cx="6076328" cy="3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9D8493F-C82E-4AAE-9993-0A3AAAA6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0" y="1707349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709600" y="5455697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A8950DE-2F26-40E6-A9DD-B15B7A6A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33" y="2114545"/>
            <a:ext cx="9545291" cy="306467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3C5895-5BBB-47CE-8E89-6A4F7E0AC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6" y="1550194"/>
            <a:ext cx="4412454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9097021-4EDE-4190-9CDD-4F6E78CA5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4" y="1614488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948554" y="556285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CD23C0-F74F-4D8E-8B81-45707D947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5" y="2259461"/>
            <a:ext cx="9779795" cy="29535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1C3851-07A9-4825-AA5F-A00E23F5A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127" y="1552421"/>
            <a:ext cx="3190875" cy="4857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7E7CF4B-B974-4483-BD65-7A1F8BFBB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436" y="1552421"/>
            <a:ext cx="3543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3BE1C78-B5EE-40F0-8BEA-81AE3405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47"/>
            <a:ext cx="12191999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0" y="1724720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859616" y="5647162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4435E00-687E-4EF3-AB79-34FF6960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0" y="1894832"/>
            <a:ext cx="9872665" cy="33599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42DF5D0-411B-4C2C-99BC-0ECBB0CDA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82" y="1471117"/>
            <a:ext cx="4623248" cy="5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9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4EDA252-64CC-4D86-8E15-98FCE3C06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1746153"/>
            <a:ext cx="1414463" cy="14185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5214941" y="4586602"/>
            <a:ext cx="2068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1500C-045C-46F8-9A24-093D698C3514}"/>
              </a:ext>
            </a:extLst>
          </p:cNvPr>
          <p:cNvSpPr txBox="1"/>
          <p:nvPr/>
        </p:nvSpPr>
        <p:spPr>
          <a:xfrm>
            <a:off x="3127772" y="2000161"/>
            <a:ext cx="6107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21902962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83</Words>
  <Application>Microsoft Office PowerPoint</Application>
  <PresentationFormat>شاشة عريضة</PresentationFormat>
  <Paragraphs>20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2021-09-28T00:22:31Z</dcterms:created>
  <dcterms:modified xsi:type="dcterms:W3CDTF">2021-09-30T00:25:40Z</dcterms:modified>
</cp:coreProperties>
</file>