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80B109-ADF1-4DC0-8870-9D9515E48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881AEAA-A882-454B-B854-813EA0EA0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E4B7D5-80A2-4687-AB66-F1078650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056504-9FA3-4161-B03E-CE2F1C0F2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953905-9B37-41E5-8051-3B4AE865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945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F7C9F2-CE98-4C3F-BD70-57BAD4C3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2DFCA8-8714-4DA1-9BDF-417B084C5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9EF271-82BC-455E-BC64-60ABFCAF2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3ACDCB-4C06-4187-A014-A07FCC4E5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4F88DC-FD63-4150-BBBC-A7D278CD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35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BA12564-DA1B-46E5-9FAF-ADFB4DEA6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8465923-5AA0-4AD5-AFD1-EFCD5C183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B9A7BF-6F33-4C20-A992-2228A0F6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66055C-82E4-42E3-BF68-147D964A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3E3EEE-20ED-4F00-AC65-0B1DBC24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453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57FA6-7C51-4153-8106-F01A85044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FC5928-19C8-4957-9CC1-EB432D49D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C47ED9-EBC3-41DA-B2F5-4FD85875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6A1230-F724-4BB6-84A8-D9F2FF7C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1EAFF6-A7E2-4A4F-8A0B-B5EC8A24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507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5B1EB8-6C3F-4717-807E-A79B8E70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934A31-8B6D-4EDB-ADB4-850FB5D5A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B63777-4BC8-4807-9E0C-AA2360BD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4C3F97-9C6D-45E2-9DB9-6F37EC50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EF1B18-439A-4435-BB5D-C9D2D0C0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492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389251-54B2-4682-9979-09667920F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9C06B3-DFD1-4233-908D-B994ED593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1AC6CC9-03B8-48DF-8009-953663161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D3F596-2360-4A65-B317-7EAE2D30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CF26AF-E2C2-450E-8BBB-8AECBE31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3482DF-6E7B-4A25-AE1F-06C4D3B2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662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2C3EB6-C599-4911-9C13-AE720B26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335B1AB-2748-45CE-9A0A-2E98246C6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987C262-E17A-4E38-A263-DACCB5D0D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42ABB4C-DB41-4A8F-AB75-5A97E7EDE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E6882DC-EA61-4472-842F-2C37405EC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C1FBA5B-1236-485B-B273-EFE6E56C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E435B72-25D4-41C3-BBC2-8B6D8A91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B8A423D-8792-4C41-9054-0CACF0C5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979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3489C7-933E-4B43-9F9E-D2F56D49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9BBFA5B-9101-4897-BCC1-B70D3B83B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92DD474-DE69-43A8-8BAE-F7E0E358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DCBC41E-A544-4DB2-8CD2-4E70647FE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232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5CB780-9D7E-4F71-89E1-21647B27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A0A8E24-E5F9-412C-B0B5-6291CF71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0075CD1-B0B2-4783-9140-C5C01BFA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967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7B2C3C-7E62-42A7-92AB-6974C852C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5FDFBA-159F-4929-A2BB-799B2A636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C041BD-AC3A-4323-A490-2BBF3AC35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ECB3B9-FE03-465C-8F07-ABE0F3F5A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4AD6E97-E211-44B6-8FBE-FB346DF73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F00BC72-4A32-48DC-AA93-930BA582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55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3F78C1-B5DC-4979-B1EE-BE1593C53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27716CB-B9FD-4FC0-BA2E-9BF6395CD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4D44E00-7544-4192-981E-CB67D821E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354ED89-9B83-4E9A-BFB1-59450978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7D8375-1F9A-4FD0-AC10-757766F2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9707186-7818-4432-BDB5-46AC36A0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014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24A9DE7-64D1-46B1-8ADC-DC9DCBD9C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8CD079C-6B2A-4311-BBED-2D7842DB6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CD82BD-1523-417B-8EFC-1F87FD003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7C54C-2EF2-4B45-BE1F-13E7DE7F4DED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08A24D-8603-489D-8AD4-E3E3EF068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460C49-73D4-4CA6-8883-6FC7469B9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DAE0-6527-4A06-AB08-D73B970E0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7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7CD92901-D3CE-4828-987B-E3F2B0FBF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7230" y="2072580"/>
            <a:ext cx="8979693" cy="32004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E411D4D-886C-4806-8E1E-B80F1BC3E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3857" y="1644311"/>
            <a:ext cx="3826668" cy="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AEBA4B2-47CC-42C7-AEB8-BDCCA14656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763" y="2153998"/>
            <a:ext cx="8980883" cy="309665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DF32357-93D6-4580-8F9F-64A080EF0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7829" y="1607345"/>
            <a:ext cx="6305550" cy="48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7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580376F-497D-4CB7-BF25-312E18E36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4619" y="2153999"/>
            <a:ext cx="8891587" cy="306808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69A4B3C-F357-47DC-9C28-A970B09DF7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6737" y="1621631"/>
            <a:ext cx="7467600" cy="45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932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2021-09-30T00:28:47Z</dcterms:created>
  <dcterms:modified xsi:type="dcterms:W3CDTF">2021-09-30T00:41:22Z</dcterms:modified>
</cp:coreProperties>
</file>