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1A5493-EF16-4F6E-9E8C-E70BC034A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D8EE662-4D7A-40FC-9D01-81BB328E0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63342A-0AD0-4413-A806-B351D2AEC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4327429-DA20-48F8-B78A-D0FF5DB1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192F95-2040-49A0-B85E-0D8A05B4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624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3B92EB-23AD-4CD0-A122-DFDBDA8D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B618E35-C164-4F34-BAF8-EABBB534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8A0B1F-D7B5-4A3B-971B-04E7EE350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1AC255-AAB3-4FD6-AB78-B570DCD1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0D4A80-AC7F-418B-BFF0-6EAF134D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711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7D9F05B-5EF9-49C2-B544-1403385CF5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0DC008B-4A49-4527-BA27-B87B7ED79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8E87FA-3C64-470A-8143-CA3E125A6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BC609B-B9B1-4707-86F2-629CA1EA6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B1E4F6-ADD4-47D2-9DC5-6C4116AF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176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303872-0703-4EE1-9307-A755EE1A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F753D7-87B0-4B0B-8B42-B0CEB1D90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4C04AC-BC63-4899-8FFE-5FD459089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81E2E7-0801-49BC-B0D9-A6CCB09F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329C76-6E97-4F90-9908-C8BF7A07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054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D043A4-FA19-4170-8CB6-0B204715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63434B0-93DC-47B1-95B6-B688E5FC2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3DDA41F-B1A4-4C85-9628-02BA9D85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7B4F95-8136-4B29-83C5-13F2E877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67D57B-D707-4B19-BCD5-22197C63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760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A2B455-7FCD-4AD3-807E-DF905A315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BF08DB-4164-4D0A-B663-0B8BFA1B0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8547676-2E27-4811-9475-E76327727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3EC38CB-6F5A-4938-B67E-BBD677D48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3077218-9C7C-4422-B1ED-A51E988D3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F647A4D-DB3B-43BC-B3AE-F23F16B4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551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B9CA0E-CD86-494D-98C9-EDA875D5A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C43E988-1E52-48BF-B2EB-F667AF9A6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2771847-4BA0-400F-B3B4-D70722A29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D4951B9-E687-4FD2-BF14-E55E3ED3E5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AC6D42A-9C2D-4319-A0BA-9589B63B3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02BF14A-6386-46CA-B248-50CF72FE8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0DBF84F-6005-44A4-8896-AF55BBAB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217048E-9969-4746-9962-C1E6FC45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62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B455F1-FFD6-4F4D-9EF2-69760510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E768888-1F44-4DA6-938D-1D6D28859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C84E4CD-E927-42E1-8744-D440F19D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A2BB852-CF81-4C57-A3AD-45647488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800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5E00EC1-79B9-487B-A276-E6FD88CB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232F905-0888-4C72-AD14-9DCAC2A5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862F008-8DD3-4313-8BEE-BD522D38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38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078ED8-94B9-4340-BCC2-CCF7FE05A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63D6FB-5F62-4611-9C3A-6A296C91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217D201-DC7B-44B8-8D4B-8F56342F5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EEC936-A82D-4444-92FA-810C8DDD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6CF5DDF-1862-46A0-BD12-EA13D1F3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BE7A67E-6184-489A-AD7C-9732C1392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788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BD8028-F479-4096-B55A-9A5D14A3E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5B58B2B-5B36-4095-A0D0-530563512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F1737FE-2A8F-4413-AE48-C62E6538F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9DA743B-2DF8-4187-B387-2007EE5F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2211B8A-9E44-4716-AE7F-F01BAC43C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DA91097-09B6-43B4-9A6D-077B116A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824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371772F-6950-4F08-9490-98CE4AD35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079012-F6DA-4813-8A03-8B7A4F0A3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55DD524-406D-4FA9-83DD-72957FEE8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184F-6199-4F1B-B45C-4B0D8D12E7C0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525911-AD89-4475-A57C-C9E9981D3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BEA70F-F5BC-4322-8C6D-79B24B1BD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89150-84A6-4A89-A878-9BB554573F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178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5250657" y="483296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19" y="2293513"/>
            <a:ext cx="487322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3 - 4</a:t>
            </a: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تحديد الأنمـاط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22632" y="1850231"/>
            <a:ext cx="2323515" cy="315753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أحـدد النمط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sz="1600" dirty="0"/>
              <a:t> </a:t>
            </a:r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نـمط</a:t>
            </a:r>
          </a:p>
          <a:p>
            <a:pPr algn="ctr"/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وحدة النمط</a:t>
            </a: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889D898A-8711-448E-96A1-A7080BDDEB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813" y="1757363"/>
            <a:ext cx="7546180" cy="332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569F825-3D49-45F3-A6E3-2E4D3A8E42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3632" y="2222549"/>
            <a:ext cx="9639300" cy="29337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036DF95-EAE2-45D1-91BB-AA5FD96731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7196" y="1692456"/>
            <a:ext cx="7629525" cy="53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1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E60F898-809F-4021-BA9B-1F2C62CF2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2390774"/>
            <a:ext cx="9617871" cy="26765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74F3B32-A865-4196-970B-570A2E2BF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8634" y="1677236"/>
            <a:ext cx="7543800" cy="61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35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21B1001-CDB1-40A4-ADCC-BABA5AD223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8856" y="2336010"/>
            <a:ext cx="9608343" cy="272176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5058D6E-C416-4640-B643-DC247AD99C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9394" y="1707448"/>
            <a:ext cx="521255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B5E893E-6B90-483C-A2A3-F3B2CA8FBC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664" y="2421730"/>
            <a:ext cx="8908256" cy="266461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E092054-05BB-454B-8780-639F0397F6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2231" y="1655055"/>
            <a:ext cx="5160169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3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415120F-0D02-4627-B2C3-651318E32E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4613" y="2143129"/>
            <a:ext cx="9215437" cy="325040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0A4DFCB-7D61-49F5-AA12-1CAB7955CB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6519" y="1578770"/>
            <a:ext cx="5286375" cy="57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676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</Words>
  <Application>Microsoft Office PowerPoint</Application>
  <PresentationFormat>شاشة عريضة</PresentationFormat>
  <Paragraphs>16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2021-09-30T00:41:43Z</dcterms:created>
  <dcterms:modified xsi:type="dcterms:W3CDTF">2021-09-30T00:56:43Z</dcterms:modified>
</cp:coreProperties>
</file>