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77E9CB-6D9A-40B0-9C19-417E9BD4E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54C9DA2-B9C6-4F52-9C05-C4EB6D03C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A553C3A-F348-4422-A0D7-CA547D752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163-63B5-439A-9871-B29CF1F88D6F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AB802FF-A325-49D1-AF25-257303C0B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D92E8AF-6D8B-48F3-950B-CD015BC04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74FB-692B-427B-B88D-C7A357DE1C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071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72834FE-D671-435C-899E-A71ACD4FD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69CB91B-0F76-4FD9-9551-979362EDD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4A3120D-2F5C-4AAC-9031-7CE0E1AA3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163-63B5-439A-9871-B29CF1F88D6F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074CAD5-B807-42C1-BA18-5B6F1719F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6019345-3095-4C41-A8BA-A923BA3AF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74FB-692B-427B-B88D-C7A357DE1C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649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52CAA7F-0DE8-4127-B32C-C499C61294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C1C3B5F-6B62-4D77-904C-9269259BC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DF0112-8E16-4E52-A6EF-11DC97406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163-63B5-439A-9871-B29CF1F88D6F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63751DF-789D-4CF5-A9FF-D3639B546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D49FDD-1B97-4FD1-A556-01DE75C16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74FB-692B-427B-B88D-C7A357DE1C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930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9D1592-B517-4FFB-A512-15825115A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3EAB3F4-9DE2-4504-B4AA-CECB14D6B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F874E92-223A-432B-AC66-E4BC5FD81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163-63B5-439A-9871-B29CF1F88D6F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11ADD72-C185-4204-B150-C5173671F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54349FF-6FC9-48ED-90B2-9F9284CFA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74FB-692B-427B-B88D-C7A357DE1C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241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AC893D-4967-47CC-891D-52FB4B76B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D034027-BE50-4120-85C1-C7A741474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B602A12-9008-486F-9080-690860211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163-63B5-439A-9871-B29CF1F88D6F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345CCF-9BA5-436C-B175-A7910B2BB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9910A47-4557-4AFE-BFA5-694005963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74FB-692B-427B-B88D-C7A357DE1C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1905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A05B49-7E78-4E80-B8E8-45B8EA9F9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F4324E9-EB97-4DF9-8619-319A54C2B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0E72F9D-F750-405E-A54A-3A61F8778D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95566D3-9C83-4C27-9547-AEE6F84C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163-63B5-439A-9871-B29CF1F88D6F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E132DB0-EB90-494E-A76D-19EE186FF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3C6CCF0-4FB5-4B93-826A-0491575D7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74FB-692B-427B-B88D-C7A357DE1C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262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333E4D-743D-4716-AC97-0AC6B5B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1735E9F-EC4C-4DED-9C41-EBDAE9C3C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6BEDA39-A664-4CF2-9A58-2EA102ADC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D92D49E-DA96-4EE0-B7FC-08119DEF4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A7190DB-07A8-4CFA-82CE-148A885C74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85231CC-D269-4103-9C43-4AE5626B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163-63B5-439A-9871-B29CF1F88D6F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BDA853D-05AD-4368-B46F-3CEF6AB2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8C42A59-49E9-4560-ABBD-B2625B424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74FB-692B-427B-B88D-C7A357DE1C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640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89E75E-575C-404F-90BD-1D855BD17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7F2CF6A-6B2F-49D9-A3FB-6C9FD1727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163-63B5-439A-9871-B29CF1F88D6F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F2FDA77-F41C-47F1-BDCF-959CE0044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3585345-715B-4084-BFCE-B5E63DE78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74FB-692B-427B-B88D-C7A357DE1C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207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FA4F074-0C25-45AC-AC2B-6E9F8B3DA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163-63B5-439A-9871-B29CF1F88D6F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72A7D2E-869D-483C-A89F-6117A151F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E27DDBB-62FE-4D93-97CA-F801A377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74FB-692B-427B-B88D-C7A357DE1C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956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9EE899F-65F2-4F6E-AD55-5FB20F9B1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967705F-28CC-491E-BDFE-11523E9B1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0C553DE-43CD-4F41-9B8E-BB63A6225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3E79637-116E-40C6-8FC9-0F06AAA31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163-63B5-439A-9871-B29CF1F88D6F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6744CD8-5FD0-4BF9-BB7C-EA4CF94E3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CB3FCFA-60A7-4D94-B9D7-2D8550C60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74FB-692B-427B-B88D-C7A357DE1C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969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13BCAD-7FA0-4746-8A59-B43EF814C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8E95D57-025A-4235-8543-25C33CA0DE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C32EAFA-25A5-4D42-94A8-22CD7EAD0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1497462-DC12-4AA0-BB85-8AC0D7B8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C163-63B5-439A-9871-B29CF1F88D6F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F440B93-C34A-47CF-A4F7-8811AFBFF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76A93D1-5275-4CD0-A5B9-F5EDEFC27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74FB-692B-427B-B88D-C7A357DE1C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953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622A76E-2F5D-4EDC-B750-8EA9E5353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FFE976D-6589-4CCF-A010-9FF3A583C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032C665-CF22-4387-B904-A091C20BB8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0C163-63B5-439A-9871-B29CF1F88D6F}" type="datetimeFigureOut">
              <a:rPr lang="ar-SA" smtClean="0"/>
              <a:t>23/02/43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671991B-984E-467C-9B80-4A7E77DFD6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FC18A31-6500-4F80-B7BF-B46B1D2D0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574FB-692B-427B-B88D-C7A357DE1C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386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5250657" y="483296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6" name="Google Shape;103;p15">
            <a:extLst>
              <a:ext uri="{FF2B5EF4-FFF2-40B4-BE49-F238E27FC236}">
                <a16:creationId xmlns:a16="http://schemas.microsoft.com/office/drawing/2014/main" id="{E2C3E65E-636F-4749-8B21-0AD3EEE7FE9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1474694"/>
            <a:ext cx="1064829" cy="933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836319" y="2293513"/>
            <a:ext cx="487322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3 - 5</a:t>
            </a: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إ</a:t>
            </a:r>
            <a:r>
              <a:rPr lang="ar-SA" sz="48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نشاء</a:t>
            </a:r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الأنمـاط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149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22632" y="1850231"/>
            <a:ext cx="2323515" cy="3157537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أحـدد أنمـاط الأشياء وأوسعها </a:t>
            </a:r>
            <a:r>
              <a:rPr lang="ar-SA" dirty="0" err="1"/>
              <a:t>وأنشؤها</a:t>
            </a:r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1154815-E3D5-4BD2-9A86-FA1874E131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7406" y="1907337"/>
            <a:ext cx="7405687" cy="333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149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90944588-59B2-404E-BAED-5641E8F876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6025" y="2314574"/>
            <a:ext cx="9341647" cy="2897057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0A060B00-0D5E-4755-9551-865802F1A3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9263" y="1646368"/>
            <a:ext cx="6350793" cy="58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989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149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0A060B00-0D5E-4755-9551-865802F1A3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9263" y="1646368"/>
            <a:ext cx="6350793" cy="582481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17CAFF5-8FD5-4C9D-9BBB-598E171704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0324" y="2390775"/>
            <a:ext cx="931545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61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149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0A060B00-0D5E-4755-9551-865802F1A3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9263" y="1646368"/>
            <a:ext cx="6350793" cy="58248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5F81F3E-3247-4BB0-BEFA-0D6F3AEC14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7439" y="2490784"/>
            <a:ext cx="9522618" cy="267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149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0A060B00-0D5E-4755-9551-865802F1A3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9263" y="1646368"/>
            <a:ext cx="6350793" cy="582481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EBE1B429-6C79-45EB-B2B2-7ECBE0B9AB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6014" y="2478888"/>
            <a:ext cx="9432132" cy="252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882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149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0A060B00-0D5E-4755-9551-865802F1A3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9263" y="1646368"/>
            <a:ext cx="6350793" cy="582481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1294FE5-7E93-4C69-9343-74A34A3F0C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3151" y="2471737"/>
            <a:ext cx="9536906" cy="257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041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149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15451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CFE7124-BF76-4452-B6E5-24255D0462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3169" y="2500313"/>
            <a:ext cx="9448799" cy="277891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556C629-3031-4575-9563-A286731629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5091" y="1704975"/>
            <a:ext cx="5272087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38576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61</Words>
  <Application>Microsoft Office PowerPoint</Application>
  <PresentationFormat>شاشة عريضة</PresentationFormat>
  <Paragraphs>13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2021-09-30T01:01:30Z</dcterms:created>
  <dcterms:modified xsi:type="dcterms:W3CDTF">2021-09-30T01:20:40Z</dcterms:modified>
</cp:coreProperties>
</file>