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</p:sldIdLst>
  <p:sldSz cx="12192000" cy="6858000"/>
  <p:notesSz cx="9144000" cy="6858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316" autoAdjust="0"/>
    <p:restoredTop sz="94660"/>
  </p:normalViewPr>
  <p:slideViewPr>
    <p:cSldViewPr snapToGrid="0">
      <p:cViewPr varScale="1">
        <p:scale>
          <a:sx n="87" d="100"/>
          <a:sy n="87" d="100"/>
        </p:scale>
        <p:origin x="76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E83BA5D-BA1C-4605-B053-587389F58E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D822DA17-631C-4E1E-8C85-94DE748045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34" indent="0" algn="ctr">
              <a:buNone/>
              <a:defRPr sz="2000"/>
            </a:lvl2pPr>
            <a:lvl3pPr marL="914470" indent="0" algn="ctr">
              <a:buNone/>
              <a:defRPr sz="1801"/>
            </a:lvl3pPr>
            <a:lvl4pPr marL="1371702" indent="0" algn="ctr">
              <a:buNone/>
              <a:defRPr sz="1600"/>
            </a:lvl4pPr>
            <a:lvl5pPr marL="1828938" indent="0" algn="ctr">
              <a:buNone/>
              <a:defRPr sz="1600"/>
            </a:lvl5pPr>
            <a:lvl6pPr marL="2286171" indent="0" algn="ctr">
              <a:buNone/>
              <a:defRPr sz="1600"/>
            </a:lvl6pPr>
            <a:lvl7pPr marL="2743407" indent="0" algn="ctr">
              <a:buNone/>
              <a:defRPr sz="1600"/>
            </a:lvl7pPr>
            <a:lvl8pPr marL="3200643" indent="0" algn="ctr">
              <a:buNone/>
              <a:defRPr sz="1600"/>
            </a:lvl8pPr>
            <a:lvl9pPr marL="3657875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26A1D34-6388-46A2-A9B3-50FDEE617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41A0-BA07-4C19-BC50-272A38D3D33D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4E38C6A-4261-47CF-A5D8-BAEEB3D3E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4358CC2-D55C-4866-972A-3AD47E3C4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4359-3216-4FAD-B4B5-40C1E705A4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23936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3FD2F0D-4EA1-4C7A-88FB-E81421B99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16B2768-F244-45FD-8909-F3CF803B56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1776B6A-5CAF-4E49-86C4-07C62A416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41A0-BA07-4C19-BC50-272A38D3D33D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42B5F11-5EA0-4483-9EE9-174B43E8A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A280407-0FE8-4ACD-97A3-12967BA61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4359-3216-4FAD-B4B5-40C1E705A4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83173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82081799-DA16-4159-AB28-E3ED5E6821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899" y="365127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556F189-C481-408C-802E-3678C5235C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199" y="365127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8719AC5-6F74-4248-9DA4-ACD6B2B30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41A0-BA07-4C19-BC50-272A38D3D33D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0B91891-4CB2-41A1-B623-E2DA3D10E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63775EF-77C5-4165-9C02-232D855CD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4359-3216-4FAD-B4B5-40C1E705A4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61034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7FC18F7-9935-4C90-9EA8-5FF1B28C4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457438C-6DDA-49F7-8837-468AC8DB2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E5DE727-0CCC-4A25-A50A-95C6E020C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41A0-BA07-4C19-BC50-272A38D3D33D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43C5158-68E5-4CD1-BCA5-3CAC91D23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BF71D62-E01E-4FEC-B18B-8B2D61367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4359-3216-4FAD-B4B5-40C1E705A4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9666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097E5AE-E24F-4730-9285-A9036AF9B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3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C680BA8-08AE-4FC7-A7A8-00D9DE060A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3" y="458947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3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70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70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93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1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4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6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8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873B528-6F68-4F1F-AA90-0B5A0BBB2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41A0-BA07-4C19-BC50-272A38D3D33D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BE91871-C6AF-4D95-A164-AB27DD1F7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C48D966-660E-486B-8170-7EF631B92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4359-3216-4FAD-B4B5-40C1E705A4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33821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ABA8D7D-21E9-4736-8C02-E64751BE1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15A5B7E-B332-46F3-B63B-4F2252F06F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1418024-90A3-4C8E-B6BB-FD3A1DFE89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5282DC2-412C-488E-BE9F-3CF2F0CA0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41A0-BA07-4C19-BC50-272A38D3D33D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080DCFC-7F4F-4077-B3E0-544760C96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A1D8E90-532B-4555-A8E7-5A224BC14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4359-3216-4FAD-B4B5-40C1E705A4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0508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90AC3BF-C6C8-46B9-B70A-B1A4180D5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365131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AFA9985-606E-4DD1-BBDA-75D41DD72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800" y="1681164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34" indent="0">
              <a:buNone/>
              <a:defRPr sz="2000" b="1"/>
            </a:lvl2pPr>
            <a:lvl3pPr marL="914470" indent="0">
              <a:buNone/>
              <a:defRPr sz="1801" b="1"/>
            </a:lvl3pPr>
            <a:lvl4pPr marL="1371702" indent="0">
              <a:buNone/>
              <a:defRPr sz="1600" b="1"/>
            </a:lvl4pPr>
            <a:lvl5pPr marL="1828938" indent="0">
              <a:buNone/>
              <a:defRPr sz="1600" b="1"/>
            </a:lvl5pPr>
            <a:lvl6pPr marL="2286171" indent="0">
              <a:buNone/>
              <a:defRPr sz="1600" b="1"/>
            </a:lvl6pPr>
            <a:lvl7pPr marL="2743407" indent="0">
              <a:buNone/>
              <a:defRPr sz="1600" b="1"/>
            </a:lvl7pPr>
            <a:lvl8pPr marL="3200643" indent="0">
              <a:buNone/>
              <a:defRPr sz="1600" b="1"/>
            </a:lvl8pPr>
            <a:lvl9pPr marL="3657875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9D2B4A7-1D68-414C-9E52-8B65ABE396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800" y="2505076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168FCFD0-29D0-469B-95CA-66A89822F6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3" y="1681164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34" indent="0">
              <a:buNone/>
              <a:defRPr sz="2000" b="1"/>
            </a:lvl2pPr>
            <a:lvl3pPr marL="914470" indent="0">
              <a:buNone/>
              <a:defRPr sz="1801" b="1"/>
            </a:lvl3pPr>
            <a:lvl4pPr marL="1371702" indent="0">
              <a:buNone/>
              <a:defRPr sz="1600" b="1"/>
            </a:lvl4pPr>
            <a:lvl5pPr marL="1828938" indent="0">
              <a:buNone/>
              <a:defRPr sz="1600" b="1"/>
            </a:lvl5pPr>
            <a:lvl6pPr marL="2286171" indent="0">
              <a:buNone/>
              <a:defRPr sz="1600" b="1"/>
            </a:lvl6pPr>
            <a:lvl7pPr marL="2743407" indent="0">
              <a:buNone/>
              <a:defRPr sz="1600" b="1"/>
            </a:lvl7pPr>
            <a:lvl8pPr marL="3200643" indent="0">
              <a:buNone/>
              <a:defRPr sz="1600" b="1"/>
            </a:lvl8pPr>
            <a:lvl9pPr marL="3657875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1C919613-808F-41C9-86DD-9194D15484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D7022D51-9453-43B6-9590-8CDC7DD44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41A0-BA07-4C19-BC50-272A38D3D33D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18D9E322-CEE7-4AF1-832E-66FAA74D2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C8E23AFC-277A-4759-BFE8-D90F0D81F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4359-3216-4FAD-B4B5-40C1E705A4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2815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C35E2CC-8722-49F3-BDDC-7BF8A8033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EEC430BE-F247-4D6F-8ACC-8CCC01F34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41A0-BA07-4C19-BC50-272A38D3D33D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172A37BF-D4A6-4356-A8F5-AAA50F305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50665ACD-F440-4DE6-8787-ACE2F861C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4359-3216-4FAD-B4B5-40C1E705A4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74910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FDB72E66-2CED-4CCD-B91F-F1B88F4CB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41A0-BA07-4C19-BC50-272A38D3D33D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FA75E2FF-D59A-4460-B254-C370533F7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7BA4B161-7EA0-4B34-A1AB-7B437884A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4359-3216-4FAD-B4B5-40C1E705A4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32537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23ECE7E-0DFB-4A2E-A32D-12CA821FB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F6B1A08-2BDB-47E6-85F0-4ADEE6DFA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201" y="987433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13E70B8-173B-4CFA-AC38-10CDF265EA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34" indent="0">
              <a:buNone/>
              <a:defRPr sz="1401"/>
            </a:lvl2pPr>
            <a:lvl3pPr marL="914470" indent="0">
              <a:buNone/>
              <a:defRPr sz="1200"/>
            </a:lvl3pPr>
            <a:lvl4pPr marL="1371702" indent="0">
              <a:buNone/>
              <a:defRPr sz="1001"/>
            </a:lvl4pPr>
            <a:lvl5pPr marL="1828938" indent="0">
              <a:buNone/>
              <a:defRPr sz="1001"/>
            </a:lvl5pPr>
            <a:lvl6pPr marL="2286171" indent="0">
              <a:buNone/>
              <a:defRPr sz="1001"/>
            </a:lvl6pPr>
            <a:lvl7pPr marL="2743407" indent="0">
              <a:buNone/>
              <a:defRPr sz="1001"/>
            </a:lvl7pPr>
            <a:lvl8pPr marL="3200643" indent="0">
              <a:buNone/>
              <a:defRPr sz="1001"/>
            </a:lvl8pPr>
            <a:lvl9pPr marL="3657875" indent="0">
              <a:buNone/>
              <a:defRPr sz="100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BFC374E-DB01-42EB-A8B1-6700F0B7C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41A0-BA07-4C19-BC50-272A38D3D33D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49A6C4A-D531-4A2B-A066-02876212E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691E74D-5411-4883-8FC5-DFB3A9091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4359-3216-4FAD-B4B5-40C1E705A4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84273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0665DDC-3FF6-46C2-997F-110ED3448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DF8DEAD1-6799-4185-8FE8-1DBB8BED99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201" y="987433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34" indent="0">
              <a:buNone/>
              <a:defRPr sz="2800"/>
            </a:lvl2pPr>
            <a:lvl3pPr marL="914470" indent="0">
              <a:buNone/>
              <a:defRPr sz="2400"/>
            </a:lvl3pPr>
            <a:lvl4pPr marL="1371702" indent="0">
              <a:buNone/>
              <a:defRPr sz="2000"/>
            </a:lvl4pPr>
            <a:lvl5pPr marL="1828938" indent="0">
              <a:buNone/>
              <a:defRPr sz="2000"/>
            </a:lvl5pPr>
            <a:lvl6pPr marL="2286171" indent="0">
              <a:buNone/>
              <a:defRPr sz="2000"/>
            </a:lvl6pPr>
            <a:lvl7pPr marL="2743407" indent="0">
              <a:buNone/>
              <a:defRPr sz="2000"/>
            </a:lvl7pPr>
            <a:lvl8pPr marL="3200643" indent="0">
              <a:buNone/>
              <a:defRPr sz="2000"/>
            </a:lvl8pPr>
            <a:lvl9pPr marL="3657875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8410F85-9AB6-412C-90D8-70F2D9D30C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34" indent="0">
              <a:buNone/>
              <a:defRPr sz="1401"/>
            </a:lvl2pPr>
            <a:lvl3pPr marL="914470" indent="0">
              <a:buNone/>
              <a:defRPr sz="1200"/>
            </a:lvl3pPr>
            <a:lvl4pPr marL="1371702" indent="0">
              <a:buNone/>
              <a:defRPr sz="1001"/>
            </a:lvl4pPr>
            <a:lvl5pPr marL="1828938" indent="0">
              <a:buNone/>
              <a:defRPr sz="1001"/>
            </a:lvl5pPr>
            <a:lvl6pPr marL="2286171" indent="0">
              <a:buNone/>
              <a:defRPr sz="1001"/>
            </a:lvl6pPr>
            <a:lvl7pPr marL="2743407" indent="0">
              <a:buNone/>
              <a:defRPr sz="1001"/>
            </a:lvl7pPr>
            <a:lvl8pPr marL="3200643" indent="0">
              <a:buNone/>
              <a:defRPr sz="1001"/>
            </a:lvl8pPr>
            <a:lvl9pPr marL="3657875" indent="0">
              <a:buNone/>
              <a:defRPr sz="100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11D41E6-685C-46D7-8B32-BF8599E5B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41A0-BA07-4C19-BC50-272A38D3D33D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8A7858E-F385-408D-B289-E54C2E6DC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C6C6A8D-8F48-4BA5-A3B0-58E8119B1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4359-3216-4FAD-B4B5-40C1E705A4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66866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6BAF16A6-0745-422D-B57D-397AF1F73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5" y="36513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E4C0B86-1F78-46C8-89E1-25BD82863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5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C55766B-CAB4-4531-BACF-4A5ED50DE0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1" y="635636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241A0-BA07-4C19-BC50-272A38D3D33D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228A29C-3870-4498-8FF0-5B38DDE65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5" y="635636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06742CF-546E-4C7C-8EB7-F782801ADC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1" y="635636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34359-3216-4FAD-B4B5-40C1E705A4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8405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7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20" indent="-228620" algn="r" defTabSz="914470" rtl="1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52" indent="-228620" algn="r" defTabSz="91447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88" indent="-228620" algn="r" defTabSz="91447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320" indent="-228620" algn="r" defTabSz="91447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555" indent="-228620" algn="r" defTabSz="91447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792" indent="-228620" algn="r" defTabSz="91447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2025" indent="-228620" algn="r" defTabSz="91447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257" indent="-228620" algn="r" defTabSz="91447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493" indent="-228620" algn="r" defTabSz="91447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70" rtl="1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34" algn="r" defTabSz="914470" rtl="1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70" algn="r" defTabSz="914470" rtl="1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702" algn="r" defTabSz="914470" rtl="1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938" algn="r" defTabSz="914470" rtl="1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171" algn="r" defTabSz="914470" rtl="1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407" algn="r" defTabSz="914470" rtl="1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643" algn="r" defTabSz="914470" rtl="1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875" algn="r" defTabSz="914470" rtl="1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microsoft.com/office/2007/relationships/hdphoto" Target="../media/hdphoto1.wdp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63"/>
            <a:ext cx="12192004" cy="6857991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8" y="1479089"/>
            <a:ext cx="1857369" cy="1949931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5250679" y="4832987"/>
            <a:ext cx="1857369" cy="13817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793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793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793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793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6" name="Google Shape;103;p15">
            <a:extLst>
              <a:ext uri="{FF2B5EF4-FFF2-40B4-BE49-F238E27FC236}">
                <a16:creationId xmlns:a16="http://schemas.microsoft.com/office/drawing/2014/main" id="{E2C3E65E-636F-4749-8B21-0AD3EEE7FE9C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015701" y="1474715"/>
            <a:ext cx="1064830" cy="9330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015714" y="2784417"/>
            <a:ext cx="1123412" cy="928992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836334" y="2293556"/>
            <a:ext cx="4873220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3 - 6</a:t>
            </a:r>
          </a:p>
          <a:p>
            <a:pPr algn="ctr"/>
            <a:r>
              <a:rPr lang="ar-SA" sz="48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أحل المسألة</a:t>
            </a:r>
          </a:p>
          <a:p>
            <a:pPr algn="ctr"/>
            <a:r>
              <a:rPr lang="ar-SA" sz="48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أبحث عن نمط</a:t>
            </a: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63"/>
            <a:ext cx="12192004" cy="6857991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9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851249" y="5572053"/>
            <a:ext cx="1740706" cy="11960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391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39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39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391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10060124" y="1850238"/>
            <a:ext cx="1886090" cy="3157541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915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sz="1915" dirty="0"/>
          </a:p>
          <a:p>
            <a:pPr algn="ctr"/>
            <a:r>
              <a:rPr lang="ar-SA" sz="1915" dirty="0"/>
              <a:t>أحل مسائل بالبحث عن نمط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F3A5589E-8914-45A0-BE95-B960F111C7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1876" y="1671329"/>
            <a:ext cx="7572380" cy="3515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7219"/>
            <a:ext cx="12192004" cy="6857991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9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851249" y="5572053"/>
            <a:ext cx="1740706" cy="11960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391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39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39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391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52907D13-CB42-4B85-BD7E-95C1F1FD30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38373" y="1945842"/>
            <a:ext cx="9361093" cy="3343047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4320FFD7-F414-4222-A289-E8B11D6B794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30676" y="1501844"/>
            <a:ext cx="7561280" cy="436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823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7219"/>
            <a:ext cx="12192004" cy="6857991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9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851249" y="5572053"/>
            <a:ext cx="1740706" cy="11960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391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39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39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391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B6EE7FBB-42E2-4773-B280-51D31EF9669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728570" y="2370124"/>
            <a:ext cx="8975559" cy="2662733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08D4D6EC-04A9-4EF5-B580-F3CC23E1F8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32474" y="1474694"/>
            <a:ext cx="5171655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109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7219"/>
            <a:ext cx="12192004" cy="6857991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9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851249" y="5572053"/>
            <a:ext cx="1740706" cy="11960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391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39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39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391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7FAA1F50-A995-454E-B9C7-EA15F9330D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7498" y="2223820"/>
            <a:ext cx="9175051" cy="2231137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A12E6299-BA2B-4F8A-ADF3-7E145132887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69051" y="1537300"/>
            <a:ext cx="5293498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083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</TotalTime>
  <Words>46</Words>
  <Application>Microsoft Office PowerPoint</Application>
  <PresentationFormat>شاشة عريضة</PresentationFormat>
  <Paragraphs>11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2</cp:revision>
  <dcterms:created xsi:type="dcterms:W3CDTF">2021-09-30T01:35:02Z</dcterms:created>
  <dcterms:modified xsi:type="dcterms:W3CDTF">2021-10-04T01:43:59Z</dcterms:modified>
</cp:coreProperties>
</file>