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5DC4B7-5B1D-4894-A550-3CFD2E764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0C489B8-C7C1-44FC-9AE3-A79108516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E0BC3C9-C053-40FA-AD39-A2DA832C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CEA994-D237-4735-83EE-2472166D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8EEF51-CEB6-46FA-9E54-BDFC56EB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5139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F0AD42-6067-4988-9F28-32EA4C06E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E206383-A4B2-4B53-8B21-3BD9FEAE8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A880CF-1BAE-4D4D-87CD-5F524073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A58582-D233-4CC6-8ACE-5E2685FCC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F90251-2481-4C48-8E29-82BA24F5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69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F8161E7-365A-4F16-80C5-57A697860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D8BB69-8CEA-41C7-AE16-2A8C97EC6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7C9C7A8-CFE7-4025-9009-802792EF4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BF40AA-3250-4C00-8CAB-B148067E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7BEEE8-78EE-4326-89B3-F1C67EED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152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63E9DE-4D6E-46AE-AB4A-66DC2A29C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499B60-A4A6-400D-A7BB-36006290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1DADA0B-6182-4DE0-A76B-BCA90C354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EB0BBA-C1F4-4238-9256-AEAE01A4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7A7991-C2DB-4D32-9C5D-2CD737DD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498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DED87E-F828-45E3-A767-D27931C1C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C33AF56-F259-459B-B057-01A94C929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EA07B2-3551-4B82-B449-1E64D65D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55643A-D472-4B24-ADCF-F380A7E4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6D11BB-AF15-436F-891C-FA8CE89D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536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C4278B9-E1AA-467E-A0FE-4E8A03716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86C1F13-0C42-42AD-892A-5610D83D3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74F92B-9753-4571-88AD-1DBF4FFA2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035F5F4-D646-4F8D-BEB3-AE69699DB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A59E3E9-527A-4EEC-95BD-E17390C0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D22F2A-8A36-4058-89F6-28563943E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6947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0063ED-4F99-49A6-A311-DEBBB742C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BB60E4-F414-4C47-9C29-96878F182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3509AF8-A0DB-45A3-AE86-AF4142471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F5CE9E-E29D-4B8A-A622-75B0012D9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D8616FF-7CD0-4DE9-869C-B8E678E61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8AFD960-1975-4AF8-A304-AB73D624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E79603F-3668-4C65-B31A-8DDBE309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32F3C35-6952-471D-91C1-6905D99DD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08671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8F48FF-C29E-4C14-A988-DF4D77A8A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7BEDE3-630D-4916-B55E-0E6E9776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450E609-9DB9-4647-91B6-0B0C5227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B6A30DA-E3CA-4E79-BFBB-1CE797C7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000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B637E0-3D9C-40E4-992D-0EBDD9B1E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6EA31C9-C0AE-43E5-8282-4FE5E916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6A0B471-E3F9-4901-8C74-539501CAF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8888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D7B85B-C528-4DD3-8085-8BA07F33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BE8964F-EC28-41C7-A62C-89DFBB610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3C02424-EAA3-460C-B789-476D2B655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A029D15-A8CC-4E7A-8371-8E60D118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49D4CED-5376-4E9A-9985-FA85F41D5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E4D346-8BA2-467C-9F97-2A6008C6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604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523964-41B5-4F6E-A88D-5E38ACFEB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750DBB9-B8FA-4952-8750-8F044C9B4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0010BF-F89C-4EF5-9618-291392DFD3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DE0B47C-6BD9-45A5-88B5-38EAE71FD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2A5F89-97A9-4E5B-8D47-B100FDAB4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39B5491-AD8B-42BA-85D9-2ECAABAFF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743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2881DD1-BE82-48FD-95E3-04EC5FF0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EEE2564-E228-42B1-B643-93CEBD4BD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D8AE2E-411F-4B52-9CAA-ABE330BB4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2CDF7-5901-4F9E-9AB3-03370EBAC1ED}" type="datetimeFigureOut">
              <a:rPr lang="ar-SA" smtClean="0"/>
              <a:t>26/02/43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A0FEC6-2FEF-459B-9E87-366584C6B9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5FF493-3AA6-4E3A-911B-ED307AB9F5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DA45-194A-41C0-AE9C-CCD4CA9953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8757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88FF18E-D232-4FA1-9338-E0B2CA158E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4612" y="2378869"/>
            <a:ext cx="9429750" cy="265033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2A75725-6548-44DF-B437-35A3EBF15F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72324" y="1654701"/>
            <a:ext cx="4810124" cy="47413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6566806E-6771-43B3-9E87-53485B65DA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6387" y="1661575"/>
            <a:ext cx="4810123" cy="47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144014A-4080-4FF1-8DA3-E007247387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0350" y="2319337"/>
            <a:ext cx="9203530" cy="255270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B974C61-07C1-499C-A41A-9E176B7820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3980" y="1580880"/>
            <a:ext cx="6819900" cy="54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80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2E70DCE-5994-4DB2-BB14-2B07FBE509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300" y="2507456"/>
            <a:ext cx="9315450" cy="24788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F9266A6-90F4-4321-A0B7-AA2FE483A6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2438" y="1571091"/>
            <a:ext cx="3752849" cy="57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75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F915DC3-6E59-489A-998E-00839CEC58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3680" y="2288382"/>
            <a:ext cx="9220200" cy="270510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8EB053B-7A4E-478C-944A-23FC3B2CDD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2438" y="1571091"/>
            <a:ext cx="3752849" cy="57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38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شاشة عريضة</PresentationFormat>
  <Paragraphs>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2021-10-03T00:24:11Z</dcterms:created>
  <dcterms:modified xsi:type="dcterms:W3CDTF">2021-10-03T00:31:02Z</dcterms:modified>
</cp:coreProperties>
</file>