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2492DCB-DD23-4C51-8F12-C458152112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DAE83DF-E618-4B4A-BF3E-DD2C0A41AB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4D74226-E10D-4A11-8B64-B50606527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214D-0A81-40A3-AFD7-2F75AD79C861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E4A0B8-8D1A-43F6-B920-A5616F8EA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DFED7C2-7A05-414F-BA92-DCCAD4077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58226-ED9D-431A-B341-12FFEB4FFC6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5012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DF06583-3D31-482E-AE66-C1308DCB8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878F5B4-A335-4449-8126-5ACE20D668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32913CA-872B-4AD8-A25D-C501C1445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214D-0A81-40A3-AFD7-2F75AD79C861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D7E1B91-4A97-4BB3-B599-B756637DA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1591783-BA92-4906-8FC1-E94EAC1E5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58226-ED9D-431A-B341-12FFEB4FFC6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774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D7BF400-0A1E-477C-9560-74A82A7F67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A5207F0-8BFF-4F85-AA0F-5E30884887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76E39F-30B9-43F5-9E4C-D5006C346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214D-0A81-40A3-AFD7-2F75AD79C861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7C16AA9-6E5F-480A-B2DC-053C390B8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D95B860-F366-44D3-B6AB-2F70843CD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58226-ED9D-431A-B341-12FFEB4FFC6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540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F7E7C75-C368-4FBC-B107-5E310D95F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24439FA-FDEB-4496-869F-ED11A58BC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C98756E-4B57-4569-9D72-69A33ACCB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214D-0A81-40A3-AFD7-2F75AD79C861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DBDB7B0-EC35-4EBB-994F-DE21EB5E6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4441DC2-644D-441D-BFD1-7933770B1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58226-ED9D-431A-B341-12FFEB4FFC6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71103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6EBEB94-E690-419B-9B97-AC4D73FC9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9E292ED-946E-4AAD-9DC2-98D153132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5BD88A1-40E5-4C41-B462-8DB0562AF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214D-0A81-40A3-AFD7-2F75AD79C861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5728A4F-2B14-4472-9348-FBB1DF5E1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91A78DF-8F64-4339-82B3-A6C5E2E13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58226-ED9D-431A-B341-12FFEB4FFC6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0877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AF98174-D743-404C-B880-2C4A77592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22559DF-9125-458B-82F3-4AFBED3D61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359E16B-936A-4929-BB6F-02777AA556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B741BFD-19A5-478E-911D-EEE03EA6F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214D-0A81-40A3-AFD7-2F75AD79C861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C02C08B-A166-4F7F-958D-1D486F2A1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1330BBB-59B7-4866-B4C0-F267DB8C8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58226-ED9D-431A-B341-12FFEB4FFC6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9487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312CE48-8D33-4E7F-A641-9650B0917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7CED0EC-7530-418A-9403-E9644B10E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6D51899-AEDC-458C-8933-D3B1F35F52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6F0654C-1307-4C89-8067-2BCA42770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7DB39C4-76A8-41B1-BFDD-3CA8436D90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4205D861-7A15-46BF-9824-EB261C37D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214D-0A81-40A3-AFD7-2F75AD79C861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21DDF32-F058-4311-9877-AD3349E05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495CC42-F75B-4C76-A807-2019C8931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58226-ED9D-431A-B341-12FFEB4FFC6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9934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B7D3BD3-183A-4EB3-95CF-36AF9A46D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BEE3A5C-B4A0-4F6E-91C2-39EA083E5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214D-0A81-40A3-AFD7-2F75AD79C861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C16AA14C-6326-44FF-9402-A5C290481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BAF5487-813F-40E4-8310-52B9D770A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58226-ED9D-431A-B341-12FFEB4FFC6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7818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9F9C7C2-42A8-4C72-84C6-23596F1C4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214D-0A81-40A3-AFD7-2F75AD79C861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D33FCE06-A53E-40BF-ACEC-F6275EC50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A4B8BD1-195D-4A1C-8E8F-885FE142C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58226-ED9D-431A-B341-12FFEB4FFC6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53164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10225E-12AD-41EB-895A-1537F26CF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44C4F0F-8364-4D3C-9093-8BCC48432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ED9113D-D20F-42C1-9D9C-A20B5EE26C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C3D8140-D623-4ABD-A3C6-5B77521D7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214D-0A81-40A3-AFD7-2F75AD79C861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B683A95-2DE5-4768-8F6C-A1F737C76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4F64E2E-F927-429D-8351-0A5F6A6DB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58226-ED9D-431A-B341-12FFEB4FFC6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5317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6AF01F5-8103-4877-98B1-7815F2D49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993F0E8-80F6-4DCC-A3E9-A3A00B925B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AC9B274-763D-48EC-93A3-E43682391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7A05060-26B5-4F58-BDDE-D28795997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214D-0A81-40A3-AFD7-2F75AD79C861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B418F5F-B6B7-4E7A-8A83-4323A16ED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970C891-90BE-436A-B8A6-19121EA5C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58226-ED9D-431A-B341-12FFEB4FFC6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98602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897A7A7-3692-4767-A084-71BAA914F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DF76F06-07F3-4EE4-BBB4-1DC5C39AE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61CFC60-5268-43FA-B754-AB3B18105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2214D-0A81-40A3-AFD7-2F75AD79C861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F7D7255-D733-4D3B-8264-18462F5D71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F645977-1065-42B3-B0C9-80A5C1E710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58226-ED9D-431A-B341-12FFEB4FFC6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37615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015637" y="2784347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93496" y="2207785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4 - 1</a:t>
            </a:r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الأعـداد 6 ، 7 ، 8</a:t>
            </a:r>
            <a:r>
              <a:rPr lang="ar-SA" sz="4800" b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401175" y="1721643"/>
            <a:ext cx="2623553" cy="3650457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أعـد الأعـداد</a:t>
            </a:r>
          </a:p>
          <a:p>
            <a:pPr algn="ctr"/>
            <a:r>
              <a:rPr lang="ar-SA" dirty="0"/>
              <a:t>6 ، 7 ، 8 </a:t>
            </a:r>
          </a:p>
          <a:p>
            <a:pPr algn="ctr"/>
            <a:r>
              <a:rPr lang="ar-SA" dirty="0"/>
              <a:t>وأسميها ، وأميزها باستعمال أشياء </a:t>
            </a:r>
            <a:r>
              <a:rPr lang="ar-SA" dirty="0" err="1"/>
              <a:t>مملوسة</a:t>
            </a:r>
            <a:r>
              <a:rPr lang="ar-SA" dirty="0"/>
              <a:t> ورسوم توضيحية.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sz="1600" dirty="0"/>
              <a:t> </a:t>
            </a:r>
            <a:r>
              <a:rPr lang="ar-SA" sz="1600" b="1" dirty="0">
                <a:solidFill>
                  <a:schemeClr val="accent2">
                    <a:lumMod val="75000"/>
                  </a:schemeClr>
                </a:solidFill>
              </a:rPr>
              <a:t>ستة</a:t>
            </a:r>
          </a:p>
          <a:p>
            <a:pPr algn="ctr"/>
            <a:r>
              <a:rPr lang="ar-SA" sz="1600" b="1" dirty="0">
                <a:solidFill>
                  <a:schemeClr val="accent2">
                    <a:lumMod val="75000"/>
                  </a:schemeClr>
                </a:solidFill>
              </a:rPr>
              <a:t>سبعة</a:t>
            </a:r>
          </a:p>
          <a:p>
            <a:pPr algn="ctr"/>
            <a:r>
              <a:rPr lang="ar-SA" sz="1600" b="1" dirty="0">
                <a:solidFill>
                  <a:schemeClr val="accent2">
                    <a:lumMod val="75000"/>
                  </a:schemeClr>
                </a:solidFill>
              </a:rPr>
              <a:t>ثمانية</a:t>
            </a: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E1D20E62-F8C5-4698-95D3-B853BE5E0B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1769" y="2000249"/>
            <a:ext cx="6538913" cy="328612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B9FC5292-4DEE-4DC9-8A21-ACA631CE90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02581" y="1514477"/>
            <a:ext cx="1247775" cy="1169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EDF48E69-C6C4-47CF-A2F4-9C7235EC39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3213" y="2100264"/>
            <a:ext cx="9046369" cy="1878807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29860A97-E5B2-43ED-8230-3E313BFC5F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7850" y="1681164"/>
            <a:ext cx="6231732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492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29860A97-E5B2-43ED-8230-3E313BFC5F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7850" y="1681164"/>
            <a:ext cx="6231732" cy="41910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7C345045-985D-4C46-8B04-79FEBD0831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0319" y="2221706"/>
            <a:ext cx="9453563" cy="1978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875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29860A97-E5B2-43ED-8230-3E313BFC5F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7850" y="1681164"/>
            <a:ext cx="6231732" cy="41910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3CEEADF2-479C-448A-A000-B65955E43C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31344" y="2359819"/>
            <a:ext cx="885825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366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D0241641-0D56-46C2-A918-52F0652336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5073" y="2309812"/>
            <a:ext cx="9496425" cy="2238375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3FE88532-8B77-4B42-ABFD-2190196EA4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22169" y="1628773"/>
            <a:ext cx="5860257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876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FF967135-8C40-4BE2-9EFB-481FD75A51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9835" y="2500312"/>
            <a:ext cx="9458325" cy="21717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6B93CDCF-7C6E-439A-BF67-19D0A22EF1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22169" y="1628773"/>
            <a:ext cx="5860257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757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4288C7E5-AEA0-4482-84D0-3C74BB45EC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4581" y="2371725"/>
            <a:ext cx="9420225" cy="231457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2599A228-D5C5-4880-A0C6-FA2F7208BD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22169" y="1628773"/>
            <a:ext cx="5860257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608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7A30621C-EAE9-40D9-A954-D6704D74AF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6364" y="2309814"/>
            <a:ext cx="6765131" cy="158115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60A7F8C3-645A-485A-A40F-F4CC78B15B4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6473" y="1758203"/>
            <a:ext cx="5936455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78443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86</Words>
  <Application>Microsoft Office PowerPoint</Application>
  <PresentationFormat>شاشة عريضة</PresentationFormat>
  <Paragraphs>21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2021-10-03T18:35:01Z</dcterms:created>
  <dcterms:modified xsi:type="dcterms:W3CDTF">2021-10-03T18:55:14Z</dcterms:modified>
</cp:coreProperties>
</file>