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1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68" y="2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2492DCB-DD23-4C51-8F12-C458152112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CDAE83DF-E618-4B4A-BF3E-DD2C0A41AB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44D74226-E10D-4A11-8B64-B506065271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2214D-0A81-40A3-AFD7-2F75AD79C861}" type="datetimeFigureOut">
              <a:rPr lang="ar-SA" smtClean="0"/>
              <a:t>26/02/43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4DE4A0B8-8D1A-43F6-B920-A5616F8EA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4DFED7C2-7A05-414F-BA92-DCCAD40773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58226-ED9D-431A-B341-12FFEB4FFC6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50125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DF06583-3D31-482E-AE66-C1308DCB8E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D878F5B4-A335-4449-8126-5ACE20D668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C32913CA-872B-4AD8-A25D-C501C1445C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2214D-0A81-40A3-AFD7-2F75AD79C861}" type="datetimeFigureOut">
              <a:rPr lang="ar-SA" smtClean="0"/>
              <a:t>26/02/43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2D7E1B91-4A97-4BB3-B599-B756637DA0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E1591783-BA92-4906-8FC1-E94EAC1E5D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58226-ED9D-431A-B341-12FFEB4FFC6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67743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AD7BF400-0A1E-477C-9560-74A82A7F674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2A5207F0-8BFF-4F85-AA0F-5E30884887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4576E39F-30B9-43F5-9E4C-D5006C3460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2214D-0A81-40A3-AFD7-2F75AD79C861}" type="datetimeFigureOut">
              <a:rPr lang="ar-SA" smtClean="0"/>
              <a:t>26/02/43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E7C16AA9-6E5F-480A-B2DC-053C390B85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8D95B860-F366-44D3-B6AB-2F70843CD6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58226-ED9D-431A-B341-12FFEB4FFC6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540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F7E7C75-C368-4FBC-B107-5E310D95F0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E24439FA-FDEB-4496-869F-ED11A58BCA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7C98756E-4B57-4569-9D72-69A33ACCB3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2214D-0A81-40A3-AFD7-2F75AD79C861}" type="datetimeFigureOut">
              <a:rPr lang="ar-SA" smtClean="0"/>
              <a:t>26/02/43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8DBDB7B0-EC35-4EBB-994F-DE21EB5E6F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84441DC2-644D-441D-BFD1-7933770B1B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58226-ED9D-431A-B341-12FFEB4FFC6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71103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6EBEB94-E690-419B-9B97-AC4D73FC97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B9E292ED-946E-4AAD-9DC2-98D153132B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D5BD88A1-40E5-4C41-B462-8DB0562AF2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2214D-0A81-40A3-AFD7-2F75AD79C861}" type="datetimeFigureOut">
              <a:rPr lang="ar-SA" smtClean="0"/>
              <a:t>26/02/43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05728A4F-2B14-4472-9348-FBB1DF5E19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291A78DF-8F64-4339-82B3-A6C5E2E13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58226-ED9D-431A-B341-12FFEB4FFC6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90877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AF98174-D743-404C-B880-2C4A77592B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422559DF-9125-458B-82F3-4AFBED3D61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A359E16B-936A-4929-BB6F-02777AA556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8B741BFD-19A5-478E-911D-EEE03EA6F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2214D-0A81-40A3-AFD7-2F75AD79C861}" type="datetimeFigureOut">
              <a:rPr lang="ar-SA" smtClean="0"/>
              <a:t>26/02/43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9C02C08B-A166-4F7F-958D-1D486F2A1F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C1330BBB-59B7-4866-B4C0-F267DB8C8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58226-ED9D-431A-B341-12FFEB4FFC6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9487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312CE48-8D33-4E7F-A641-9650B0917E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97CED0EC-7530-418A-9403-E9644B10EC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C6D51899-AEDC-458C-8933-D3B1F35F52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B6F0654C-1307-4C89-8067-2BCA42770A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D7DB39C4-76A8-41B1-BFDD-3CA8436D90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4205D861-7A15-46BF-9824-EB261C37DE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2214D-0A81-40A3-AFD7-2F75AD79C861}" type="datetimeFigureOut">
              <a:rPr lang="ar-SA" smtClean="0"/>
              <a:t>26/02/43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521DDF32-F058-4311-9877-AD3349E050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8495CC42-F75B-4C76-A807-2019C89311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58226-ED9D-431A-B341-12FFEB4FFC6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99344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B7D3BD3-183A-4EB3-95CF-36AF9A46D7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ABEE3A5C-B4A0-4F6E-91C2-39EA083E56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2214D-0A81-40A3-AFD7-2F75AD79C861}" type="datetimeFigureOut">
              <a:rPr lang="ar-SA" smtClean="0"/>
              <a:t>26/02/43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C16AA14C-6326-44FF-9402-A5C2904814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7BAF5487-813F-40E4-8310-52B9D770A8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58226-ED9D-431A-B341-12FFEB4FFC6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67818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A9F9C7C2-42A8-4C72-84C6-23596F1C45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2214D-0A81-40A3-AFD7-2F75AD79C861}" type="datetimeFigureOut">
              <a:rPr lang="ar-SA" smtClean="0"/>
              <a:t>26/02/43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D33FCE06-A53E-40BF-ACEC-F6275EC509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EA4B8BD1-195D-4A1C-8E8F-885FE142C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58226-ED9D-431A-B341-12FFEB4FFC6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53164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610225E-12AD-41EB-895A-1537F26CFF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544C4F0F-8364-4D3C-9093-8BCC484322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AED9113D-D20F-42C1-9D9C-A20B5EE26C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FC3D8140-D623-4ABD-A3C6-5B77521D73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2214D-0A81-40A3-AFD7-2F75AD79C861}" type="datetimeFigureOut">
              <a:rPr lang="ar-SA" smtClean="0"/>
              <a:t>26/02/43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7B683A95-2DE5-4768-8F6C-A1F737C762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D4F64E2E-F927-429D-8351-0A5F6A6DB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58226-ED9D-431A-B341-12FFEB4FFC6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05317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6AF01F5-8103-4877-98B1-7815F2D49F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8993F0E8-80F6-4DCC-A3E9-A3A00B925BB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5AC9B274-763D-48EC-93A3-E436823914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97A05060-26B5-4F58-BDDE-D287959979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2214D-0A81-40A3-AFD7-2F75AD79C861}" type="datetimeFigureOut">
              <a:rPr lang="ar-SA" smtClean="0"/>
              <a:t>26/02/43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8B418F5F-B6B7-4E7A-8A83-4323A16ED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A970C891-90BE-436A-B8A6-19121EA5CF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58226-ED9D-431A-B341-12FFEB4FFC6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98602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4897A7A7-3692-4767-A084-71BAA914FA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4DF76F06-07F3-4EE4-BBB4-1DC5C39AE4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E61CFC60-5268-43FA-B754-AB3B181058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A2214D-0A81-40A3-AFD7-2F75AD79C861}" type="datetimeFigureOut">
              <a:rPr lang="ar-SA" smtClean="0"/>
              <a:t>26/02/43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FF7D7255-D733-4D3B-8264-18462F5D71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2F645977-1065-42B3-B0C9-80A5C1E710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258226-ED9D-431A-B341-12FFEB4FFC6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37615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546BAF7E-CBDC-4D8F-92B8-6E95DBD488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"/>
            <a:ext cx="12191999" cy="6858000"/>
          </a:xfrm>
          <a:prstGeom prst="rect">
            <a:avLst/>
          </a:prstGeom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47" y="1479072"/>
            <a:ext cx="1857374" cy="194992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658349" y="5383306"/>
            <a:ext cx="185737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8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8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17" name="Google Shape;104;p15">
            <a:extLst>
              <a:ext uri="{FF2B5EF4-FFF2-40B4-BE49-F238E27FC236}">
                <a16:creationId xmlns:a16="http://schemas.microsoft.com/office/drawing/2014/main" id="{F45B13AA-3B3A-4661-ACD0-FFB74AF6E563}"/>
              </a:ext>
            </a:extLst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0015637" y="2784347"/>
            <a:ext cx="1123418" cy="929003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مربع نص 17">
            <a:extLst>
              <a:ext uri="{FF2B5EF4-FFF2-40B4-BE49-F238E27FC236}">
                <a16:creationId xmlns:a16="http://schemas.microsoft.com/office/drawing/2014/main" id="{16745F15-3C76-4CEB-92E4-AF4DAB9FA374}"/>
              </a:ext>
            </a:extLst>
          </p:cNvPr>
          <p:cNvSpPr txBox="1"/>
          <p:nvPr/>
        </p:nvSpPr>
        <p:spPr>
          <a:xfrm>
            <a:off x="5093496" y="2207785"/>
            <a:ext cx="4873227" cy="15388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sz="4000" b="1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4 - 1</a:t>
            </a:r>
            <a:endParaRPr lang="ar-SA" sz="4000" b="1" dirty="0">
              <a:ln w="0"/>
              <a:solidFill>
                <a:srgbClr val="C0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khbar MT" pitchFamily="2" charset="-78"/>
            </a:endParaRPr>
          </a:p>
          <a:p>
            <a:pPr algn="ctr"/>
            <a:r>
              <a:rPr lang="ar-SA" sz="54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الأعـداد 6 ، 7 ، 8</a:t>
            </a:r>
            <a:r>
              <a:rPr lang="ar-SA" sz="4800" b="1" cap="none" spc="0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07437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546BAF7E-CBDC-4D8F-92B8-6E95DBD488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92"/>
            <a:ext cx="12191999" cy="6858000"/>
          </a:xfrm>
          <a:prstGeom prst="rect">
            <a:avLst/>
          </a:prstGeom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315451" y="5543461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2" name="وسيلة الشرح: سهم لليسار 1">
            <a:extLst>
              <a:ext uri="{FF2B5EF4-FFF2-40B4-BE49-F238E27FC236}">
                <a16:creationId xmlns:a16="http://schemas.microsoft.com/office/drawing/2014/main" id="{A94751A9-FD59-4CF6-B6CD-F351AE165F1C}"/>
              </a:ext>
            </a:extLst>
          </p:cNvPr>
          <p:cNvSpPr/>
          <p:nvPr/>
        </p:nvSpPr>
        <p:spPr>
          <a:xfrm>
            <a:off x="9401175" y="1721643"/>
            <a:ext cx="2623553" cy="3650457"/>
          </a:xfrm>
          <a:prstGeom prst="leftArrowCallou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u="sng" dirty="0">
                <a:solidFill>
                  <a:schemeClr val="accent6">
                    <a:lumMod val="75000"/>
                  </a:schemeClr>
                </a:solidFill>
              </a:rPr>
              <a:t>فكرة الدرس</a:t>
            </a:r>
          </a:p>
          <a:p>
            <a:pPr algn="ctr"/>
            <a:endParaRPr lang="ar-SA" dirty="0"/>
          </a:p>
          <a:p>
            <a:pPr algn="ctr"/>
            <a:r>
              <a:rPr lang="ar-SA" dirty="0"/>
              <a:t>أعـد الأعـداد</a:t>
            </a:r>
          </a:p>
          <a:p>
            <a:pPr algn="ctr"/>
            <a:r>
              <a:rPr lang="ar-SA" dirty="0"/>
              <a:t>6 ، 7 ، 8 </a:t>
            </a:r>
          </a:p>
          <a:p>
            <a:pPr algn="ctr"/>
            <a:r>
              <a:rPr lang="ar-SA" dirty="0"/>
              <a:t>وأسميها ، وأميزها باستعمال أشياء </a:t>
            </a:r>
            <a:r>
              <a:rPr lang="ar-SA" dirty="0" err="1"/>
              <a:t>مملوسة</a:t>
            </a:r>
            <a:r>
              <a:rPr lang="ar-SA" dirty="0"/>
              <a:t> ورسوم توضيحية.</a:t>
            </a:r>
          </a:p>
          <a:p>
            <a:pPr algn="ctr"/>
            <a:endParaRPr lang="ar-SA" dirty="0"/>
          </a:p>
          <a:p>
            <a:pPr algn="ctr"/>
            <a:r>
              <a:rPr lang="ar-SA" dirty="0">
                <a:solidFill>
                  <a:schemeClr val="accent6">
                    <a:lumMod val="75000"/>
                  </a:schemeClr>
                </a:solidFill>
              </a:rPr>
              <a:t>المفردات</a:t>
            </a:r>
          </a:p>
          <a:p>
            <a:pPr algn="ctr"/>
            <a:r>
              <a:rPr lang="ar-SA" sz="1600" dirty="0"/>
              <a:t> </a:t>
            </a:r>
            <a:r>
              <a:rPr lang="ar-SA" sz="1600" b="1" dirty="0">
                <a:solidFill>
                  <a:schemeClr val="accent2">
                    <a:lumMod val="75000"/>
                  </a:schemeClr>
                </a:solidFill>
              </a:rPr>
              <a:t>ستة</a:t>
            </a:r>
          </a:p>
          <a:p>
            <a:pPr algn="ctr"/>
            <a:r>
              <a:rPr lang="ar-SA" sz="1600" b="1" dirty="0">
                <a:solidFill>
                  <a:schemeClr val="accent2">
                    <a:lumMod val="75000"/>
                  </a:schemeClr>
                </a:solidFill>
              </a:rPr>
              <a:t>سبعة</a:t>
            </a:r>
          </a:p>
          <a:p>
            <a:pPr algn="ctr"/>
            <a:r>
              <a:rPr lang="ar-SA" sz="1600" b="1" dirty="0">
                <a:solidFill>
                  <a:schemeClr val="accent2">
                    <a:lumMod val="75000"/>
                  </a:schemeClr>
                </a:solidFill>
              </a:rPr>
              <a:t>ثمانية</a:t>
            </a:r>
          </a:p>
        </p:txBody>
      </p:sp>
      <p:pic>
        <p:nvPicPr>
          <p:cNvPr id="7" name="صورة 6">
            <a:extLst>
              <a:ext uri="{FF2B5EF4-FFF2-40B4-BE49-F238E27FC236}">
                <a16:creationId xmlns:a16="http://schemas.microsoft.com/office/drawing/2014/main" id="{E1D20E62-F8C5-4698-95D3-B853BE5E0BB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21769" y="2000249"/>
            <a:ext cx="6538913" cy="3286125"/>
          </a:xfrm>
          <a:prstGeom prst="rect">
            <a:avLst/>
          </a:prstGeom>
        </p:spPr>
      </p:pic>
      <p:pic>
        <p:nvPicPr>
          <p:cNvPr id="9" name="صورة 8">
            <a:extLst>
              <a:ext uri="{FF2B5EF4-FFF2-40B4-BE49-F238E27FC236}">
                <a16:creationId xmlns:a16="http://schemas.microsoft.com/office/drawing/2014/main" id="{B9FC5292-4DEE-4DC9-8A21-ACA631CE90F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02581" y="1514477"/>
            <a:ext cx="1247775" cy="1169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2970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546BAF7E-CBDC-4D8F-92B8-6E95DBD488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92"/>
            <a:ext cx="12191999" cy="6858000"/>
          </a:xfrm>
          <a:prstGeom prst="rect">
            <a:avLst/>
          </a:prstGeom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315451" y="5543461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EDF48E69-C6C4-47CF-A2F4-9C7235EC39C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43213" y="2100264"/>
            <a:ext cx="9046369" cy="1878807"/>
          </a:xfrm>
          <a:prstGeom prst="rect">
            <a:avLst/>
          </a:prstGeom>
        </p:spPr>
      </p:pic>
      <p:pic>
        <p:nvPicPr>
          <p:cNvPr id="10" name="صورة 9">
            <a:extLst>
              <a:ext uri="{FF2B5EF4-FFF2-40B4-BE49-F238E27FC236}">
                <a16:creationId xmlns:a16="http://schemas.microsoft.com/office/drawing/2014/main" id="{29860A97-E5B2-43ED-8230-3E313BFC5FA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57850" y="1681164"/>
            <a:ext cx="6231732" cy="41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84929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546BAF7E-CBDC-4D8F-92B8-6E95DBD488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92"/>
            <a:ext cx="12191999" cy="6858000"/>
          </a:xfrm>
          <a:prstGeom prst="rect">
            <a:avLst/>
          </a:prstGeom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315451" y="5543461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10" name="صورة 9">
            <a:extLst>
              <a:ext uri="{FF2B5EF4-FFF2-40B4-BE49-F238E27FC236}">
                <a16:creationId xmlns:a16="http://schemas.microsoft.com/office/drawing/2014/main" id="{29860A97-E5B2-43ED-8230-3E313BFC5FA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57850" y="1681164"/>
            <a:ext cx="6231732" cy="419100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7C345045-985D-4C46-8B04-79FEBD0831B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50319" y="2221706"/>
            <a:ext cx="9453563" cy="1978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38753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546BAF7E-CBDC-4D8F-92B8-6E95DBD488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92"/>
            <a:ext cx="12191999" cy="6858000"/>
          </a:xfrm>
          <a:prstGeom prst="rect">
            <a:avLst/>
          </a:prstGeom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315451" y="5543461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10" name="صورة 9">
            <a:extLst>
              <a:ext uri="{FF2B5EF4-FFF2-40B4-BE49-F238E27FC236}">
                <a16:creationId xmlns:a16="http://schemas.microsoft.com/office/drawing/2014/main" id="{29860A97-E5B2-43ED-8230-3E313BFC5FA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57850" y="1681164"/>
            <a:ext cx="6231732" cy="419100"/>
          </a:xfrm>
          <a:prstGeom prst="rect">
            <a:avLst/>
          </a:prstGeom>
        </p:spPr>
      </p:pic>
      <p:pic>
        <p:nvPicPr>
          <p:cNvPr id="4" name="صورة 3">
            <a:extLst>
              <a:ext uri="{FF2B5EF4-FFF2-40B4-BE49-F238E27FC236}">
                <a16:creationId xmlns:a16="http://schemas.microsoft.com/office/drawing/2014/main" id="{3CEEADF2-479C-448A-A000-B65955E43C6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31344" y="2359819"/>
            <a:ext cx="8858250" cy="1866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23669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546BAF7E-CBDC-4D8F-92B8-6E95DBD488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92"/>
            <a:ext cx="12191999" cy="6858000"/>
          </a:xfrm>
          <a:prstGeom prst="rect">
            <a:avLst/>
          </a:prstGeom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315451" y="5543461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8" name="صورة 7">
            <a:extLst>
              <a:ext uri="{FF2B5EF4-FFF2-40B4-BE49-F238E27FC236}">
                <a16:creationId xmlns:a16="http://schemas.microsoft.com/office/drawing/2014/main" id="{D0241641-0D56-46C2-A918-52F06523362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05073" y="2309812"/>
            <a:ext cx="9496425" cy="2238375"/>
          </a:xfrm>
          <a:prstGeom prst="rect">
            <a:avLst/>
          </a:prstGeom>
        </p:spPr>
      </p:pic>
      <p:pic>
        <p:nvPicPr>
          <p:cNvPr id="11" name="صورة 10">
            <a:extLst>
              <a:ext uri="{FF2B5EF4-FFF2-40B4-BE49-F238E27FC236}">
                <a16:creationId xmlns:a16="http://schemas.microsoft.com/office/drawing/2014/main" id="{3FE88532-8B77-4B42-ABFD-2190196EA43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22169" y="1628773"/>
            <a:ext cx="5860257" cy="628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28760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546BAF7E-CBDC-4D8F-92B8-6E95DBD488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92"/>
            <a:ext cx="12191999" cy="6858000"/>
          </a:xfrm>
          <a:prstGeom prst="rect">
            <a:avLst/>
          </a:prstGeom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315451" y="5543461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FF967135-8C40-4BE2-9EFB-481FD75A518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09835" y="2500312"/>
            <a:ext cx="9458325" cy="2171700"/>
          </a:xfrm>
          <a:prstGeom prst="rect">
            <a:avLst/>
          </a:prstGeom>
        </p:spPr>
      </p:pic>
      <p:pic>
        <p:nvPicPr>
          <p:cNvPr id="9" name="صورة 8">
            <a:extLst>
              <a:ext uri="{FF2B5EF4-FFF2-40B4-BE49-F238E27FC236}">
                <a16:creationId xmlns:a16="http://schemas.microsoft.com/office/drawing/2014/main" id="{6B93CDCF-7C6E-439A-BF67-19D0A22EF19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22169" y="1628773"/>
            <a:ext cx="5860257" cy="628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37573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546BAF7E-CBDC-4D8F-92B8-6E95DBD488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92"/>
            <a:ext cx="12191999" cy="6858000"/>
          </a:xfrm>
          <a:prstGeom prst="rect">
            <a:avLst/>
          </a:prstGeom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315451" y="5543461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4288C7E5-AEA0-4482-84D0-3C74BB45ECA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64581" y="2371725"/>
            <a:ext cx="9420225" cy="2314575"/>
          </a:xfrm>
          <a:prstGeom prst="rect">
            <a:avLst/>
          </a:prstGeom>
        </p:spPr>
      </p:pic>
      <p:pic>
        <p:nvPicPr>
          <p:cNvPr id="8" name="صورة 7">
            <a:extLst>
              <a:ext uri="{FF2B5EF4-FFF2-40B4-BE49-F238E27FC236}">
                <a16:creationId xmlns:a16="http://schemas.microsoft.com/office/drawing/2014/main" id="{2599A228-D5C5-4880-A0C6-FA2F7208BD1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22169" y="1628773"/>
            <a:ext cx="5860257" cy="628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86088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546BAF7E-CBDC-4D8F-92B8-6E95DBD488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92"/>
            <a:ext cx="12191999" cy="6858000"/>
          </a:xfrm>
          <a:prstGeom prst="rect">
            <a:avLst/>
          </a:prstGeom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315451" y="5543461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7A30621C-EAE9-40D9-A954-D6704D74AF5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86364" y="2309814"/>
            <a:ext cx="6765131" cy="1581150"/>
          </a:xfrm>
          <a:prstGeom prst="rect">
            <a:avLst/>
          </a:prstGeom>
        </p:spPr>
      </p:pic>
      <p:pic>
        <p:nvPicPr>
          <p:cNvPr id="8" name="صورة 7">
            <a:extLst>
              <a:ext uri="{FF2B5EF4-FFF2-40B4-BE49-F238E27FC236}">
                <a16:creationId xmlns:a16="http://schemas.microsoft.com/office/drawing/2014/main" id="{60A7F8C3-645A-485A-A40F-F4CC78B15B4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86473" y="1758203"/>
            <a:ext cx="5936455" cy="400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7784438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86</Words>
  <Application>Microsoft Office PowerPoint</Application>
  <PresentationFormat>شاشة عريضة</PresentationFormat>
  <Paragraphs>21</Paragraphs>
  <Slides>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4" baseType="lpstr">
      <vt:lpstr>Arabic Typesetting</vt:lpstr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ملك محمد عيد رويشد الأحمدي</dc:creator>
  <cp:lastModifiedBy>ملك محمد عيد رويشد الأحمدي</cp:lastModifiedBy>
  <cp:revision>1</cp:revision>
  <dcterms:created xsi:type="dcterms:W3CDTF">2021-10-03T18:35:01Z</dcterms:created>
  <dcterms:modified xsi:type="dcterms:W3CDTF">2021-10-03T18:55:14Z</dcterms:modified>
</cp:coreProperties>
</file>