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1093F55-F79D-4A3B-8F2F-32BFDB190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157F3E19-9B1B-4EF7-8351-10EB3506F9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5952419-B4A5-4CDA-88B3-669E7CCEC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B98192CC-7E6C-40EF-BE61-451338B03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D684C73-2EC8-4A12-A3B4-3FC16B462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7851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B4B5879-585F-4D1B-A4AB-B23560490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C29DEBF0-2598-4468-9A1F-A69AA72B78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348A4ED-9890-45DD-BD05-A5EB481158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FA0B238-7F94-4BB1-B71B-F8371B94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0BB0271-BDA4-4581-9DCA-AFC65C70D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94764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D2DD2C3A-0BEF-42D8-A993-5CA0907F73F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CA8BCB5-E352-4F7C-8D81-AA9E7BAE7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6EDA6D2-1E42-4351-87F1-9B4930EB8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C9DBDD-00DE-400D-84CB-49577AA15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382FCD4-7520-4934-9289-11D6005C7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33583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BD0048D-11FD-4846-A87E-90B5FC3E2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E13EC5D-0F39-4933-BFF4-7AE0180C5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6D0C0CE-9A88-4551-B60B-2D589E355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4B96378-5C7B-4E38-A49B-72145EEC7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501B94F-ADBF-44F4-A4AD-F40AED6DD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23486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CA82686-BB7F-433C-907D-DF41EC1BBA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5854A809-A7E4-4383-B00C-4FCD154561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13AB628-6F82-4C3B-B5CD-B2ADABD15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BF2D47-6E4A-40F8-87AF-FF1C517F1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1D814C7-DF4F-4B73-9B0F-D47215970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1669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7B81EAC-F93B-4D33-9B9D-E62DB8873F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C3DDB8C9-4408-499E-8C8A-CB768A86E5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0F847993-7C02-45C2-BCFD-D9E2E73417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949C25A-3800-41E2-9B60-F5EF14022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4E74E8A-B8E6-47CC-A1E5-22686525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1E0D35C-EC0A-4827-A30B-D4C9894EF7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076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FDF822-D634-411C-9645-0FCDDD1C23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E7357EB-7954-4FEA-92F7-A89903345C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68A221B8-EE3A-4A18-B586-441671DF6E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DCD10122-459E-4CAC-A61C-98436BBDA9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E3F06E4-9D91-4D76-9D00-019F55CCFF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225B3559-C6E0-474E-908F-7B1288725F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2CBD29DD-A9F8-4E02-8590-B49FB4A6C4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3BF7F1E-F071-46DE-A223-E5F3FB39B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51474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9B32E18-7F27-4F0F-A5A8-5418CE3C5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9772287-7F68-4D5B-83C3-7E64691C1E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36431999-855A-42B2-BE83-0516D2C7F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95F1F3DB-D699-4D95-AC7F-5CD5CDF06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46471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29A20131-D8B8-448B-A2DD-1C446B76E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87159A85-76AA-4B54-B091-522D886DC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EF4558D-9832-4351-80B8-16E0307D3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86357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DEE738D-AA01-4968-8615-49F866BA79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D6A8234E-126B-4C95-A89E-5140A8754B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B0E65607-49AE-444D-9477-69E2045FA4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B9DA03DF-B61E-4309-B53F-B28351AF5E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2912FE50-26D8-46B4-AF17-2D258F3807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1369BE8-5292-44FD-9C06-29A7BFD9A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55693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B978CF-A2F2-4415-AC62-5EFE16A53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3434440C-6921-40A8-B908-9FC73D2933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6C9D24F-068C-40EA-A992-CD10A9133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37D9D7B8-6DA1-4143-8414-23F941319B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A3001A13-9189-47CE-BBB4-3C7CFB94E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1B1AB86C-34E1-4864-A94F-0F8164A9B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29062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61D9FBC3-0287-499F-8287-89E647E71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461A887-34F0-4D98-A584-CB90918A99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5E48FE-BD0E-4627-A2F9-44A1E096C7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14505-7618-4EBB-8C8B-0E5FF6B1CA61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91C7D2C-FE52-4E27-AE52-2A5D6D1EFA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3D46C22-357C-494B-A6E4-A58F4E1E2A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5B37D9-28A0-46D2-A99B-73A8D5781042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7252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1 - 4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F2FB3BE-A8C2-4918-BC9A-B50F934727E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93181" y="2153999"/>
            <a:ext cx="9334500" cy="28098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927859A5-EBE3-4599-BD07-97ABF0998C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29463" y="1590456"/>
            <a:ext cx="4814887" cy="43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B96F7185-B1F8-44D4-BC9A-80C95CACC7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83667" y="2071687"/>
            <a:ext cx="9320213" cy="3336131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4E081915-972C-4BBC-B18A-17AF9FD8875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45643" y="1609187"/>
            <a:ext cx="8601075" cy="383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2554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D85E93F8-087D-4EB6-885C-7D30BA86E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36019" y="2214563"/>
            <a:ext cx="9448800" cy="3158886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69A4EB5C-D8B2-49AB-9F2B-664F6561436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22281" y="1625358"/>
            <a:ext cx="5160167" cy="51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54876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2021-10-04T00:28:39Z</dcterms:created>
  <dcterms:modified xsi:type="dcterms:W3CDTF">2021-10-04T00:33:29Z</dcterms:modified>
</cp:coreProperties>
</file>