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DFE78-F572-4B3F-9B74-1A68B836D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63DF6D-39D7-4B3E-BFD2-C9BC54624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A111B9-DE24-4643-896B-8544DCD8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2DB683-075A-4151-878B-9D3757E7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5A40E5-1F13-408E-8572-60702AB7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90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FECC3-A73B-48AE-B6EF-CA70B35D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1829BD0-0A65-4719-95B7-F3748B2F2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C0F0E-24F5-49C1-A6B0-1554A61D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5EE63E-7A9A-499C-81DC-B823F6B9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04E450-C751-4772-A824-58236C2C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3425A6-9A16-43C5-9611-83034B6CA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0D4770-91B8-4169-977A-5F1D2AEF4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BD4D1C-CBB5-43D7-9978-0C69C189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4997D2-8758-448B-973B-36CF0E7B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A72EBD-F524-44F8-85CF-62AD6521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1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226B5C-D6A8-40E1-A0EC-EB19A08E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CD410D-B2B7-47C4-8B74-43B7956D0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BC7274-1AD0-431C-B79A-BE20F03B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FCB95A-EF5F-41F9-A2BD-E6953F2F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87315C-354A-489C-AD46-FA9AA5C6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445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D2074F-536E-412B-8A69-6819D1F0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FA3498-2452-4F88-889A-B775834FD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DFA4BA-8B19-4B23-A723-3861FF92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52C010-3D55-4918-8C2A-7804129A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391B58-A389-4583-A7EE-53F60615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7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23C289-934C-45DB-AAED-9A644200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399F2D-DD8F-4172-8CB5-22B2BF069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33E5BF-9CDC-4A6F-A83E-6AA810B0A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0F96D-00B0-47C0-9897-D6D138CC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1E8CFF-8EE1-489A-BC1D-D1F06025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7E2BAA-8088-4F57-9124-481F17CB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07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1A5002-2411-4DB7-B018-40231CF5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DB2678-62AD-4E8E-9CFB-94085A45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9D5837-8050-4DFC-8163-536FD0E34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B4624AF-2011-4945-99B0-3648AB805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48FF5DA-1341-4C35-B73A-7F94AEBB2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2327AC-5C5E-451F-8C46-F7ADDD15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F3EC132-3724-48FF-BC70-0A5100BC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DE18D2-C746-4CB7-AB60-ECEC00B2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570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865BF-C62F-41DD-A6AD-B7D5F1DC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B82710-5E2B-40DF-86BC-9D59DB3A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1F8830A-1F5F-40A3-95F6-1E4FFE0C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77EF3E6-47E0-4731-B7A7-FECA7514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3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34772D4-4400-4765-B765-317F928E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7A30A1-258C-496F-95AF-2B9DE65C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F6F009C-8742-412A-9B39-A39063DA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3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EC52E7-F772-44DF-B90E-1770CB1F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72C7F8-F321-436D-8BE5-6C7E847E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083D56-A15A-4E47-9877-BD3ECE3FC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FF5E7DB-9931-4C4A-8E5D-A0C91467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B4438C-AD23-457F-94CE-9505E237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EE09021-3244-45E5-89EA-5F8F7F86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27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67CE93-BD01-43A8-BF47-48EB4122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266E97B-25AD-48B6-AB36-6C1B42418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F6F57A-A25D-42DF-B258-140E70F0B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4804C8-A691-4374-8FFA-C579708C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82E125D-5660-457C-87D9-37FDDB7D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776CB5-C7A8-4A35-B2B2-8BB85803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38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83935C0-D5AA-4F84-AD07-8CDBC48B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65E94D-2FAE-4DA8-A646-4E431D56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08388E-666E-4C05-B3B3-1EAA8519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08DD-AA07-4601-BD05-CAABC32B416E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E64686-87EB-470D-AD36-EA5B88D7C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CC315B-924B-4055-A67E-DF8D09B6A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95AE-0BA3-4FC5-9CB8-B2EC401B1C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5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08631" y="2063908"/>
            <a:ext cx="487322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4 - 5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أحل المسألة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أرسم صورة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658351" y="2000250"/>
            <a:ext cx="2230644" cy="322897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أحل المسألة على الأعداد من 6 إلى 10 مستعملا رسم صورة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78135B-7D1B-42ED-BB8B-5AC0F2BF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90" y="1935956"/>
            <a:ext cx="6893132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677482C-7467-4A75-B2FA-A99D16855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568" y="2600325"/>
            <a:ext cx="7920037" cy="26765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1531F82-CD2D-45CD-9C38-334E2D9F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413" y="1681298"/>
            <a:ext cx="7696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1531F82-CD2D-45CD-9C38-334E2D9F0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413" y="1681298"/>
            <a:ext cx="7696200" cy="4857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9843243-1DE6-4754-8B1A-8931C0EF3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869" y="2278856"/>
            <a:ext cx="7505701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34FDA6-0581-482D-BC7D-C83541B99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81" y="2057400"/>
            <a:ext cx="88820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7F76C3-4152-4DD2-9E33-EF5CEDE7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94" y="2158253"/>
            <a:ext cx="8758237" cy="28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97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Application>Microsoft Office PowerPoint</Application>
  <PresentationFormat>شاشة عريضة</PresentationFormat>
  <Paragraphs>12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2021-10-06T23:34:08Z</dcterms:created>
  <dcterms:modified xsi:type="dcterms:W3CDTF">2021-10-06T23:56:25Z</dcterms:modified>
</cp:coreProperties>
</file>