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E35858-8EF9-4B49-9BFE-2EB7A441F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934BECB-7C55-4455-9446-2162938D3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4609B91-813B-4432-9640-05A08B15F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866711-686B-4C43-A013-866F38F6C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482672-B174-4F55-8CCE-26E4616E5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30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7B161A-81C3-4E7B-BB79-4E780BB7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26D0017-4075-428A-A4F1-7DC0461D7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00DC394-0167-4395-A003-C4AA35EE5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6140DA-48A2-4E5E-B5C5-ED983EB5A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1571F5-69B7-40CE-BF61-F974AC51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41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C79A497-34CD-4F33-8AAB-351C3ABDB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3BEDC6B-7301-40BD-9E21-7875205E4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7E0BAF-D24B-4F1C-B1B9-6CA2569E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488FEA-52F7-422C-A285-B14E7AC58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1388E3-CA78-4796-A975-EC2AEFB6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105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CDDE07-9BDB-454B-92D5-F17AE11BF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FB1BF62-C21A-4B0D-B685-33A2CFE90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A37013-3D28-4DDE-9CF7-738EBDE37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4B42E99-CADD-42F0-BB65-6856B6B2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DB2D38-E2B5-40E0-BA99-8033F8F7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49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DB12F0-2FF7-42C0-973A-CB83A991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F36555-BAB2-4624-8439-B43C848E7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371BBD-6990-4AA0-9208-18F97A06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C01989-0C74-473F-B781-EBDDA9B9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2E92DB-AA32-4E1A-945D-2E822EAF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606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56878C-E3FE-424C-A2E9-BC8FA1763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D4B7FF6-6AAE-49AC-8E6A-16FE1359F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7FE5524-6228-4757-8749-3BEA3C53E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A1F0DC0-98C6-4BC2-B68F-56745671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F16C2C9-16FA-433B-A2BF-A9CCE8B50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5138A09-EBD6-4658-AA6F-8CF45D5FA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20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5E2612-4094-4CD5-B353-F930E90C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514D0D7-B035-4A2F-ACB9-D9EE48640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37E3862-49ED-4D0E-9EE6-A927CAB75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53939C2-8A86-49DD-B830-F227BAFE1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407C5E6-D1A5-4820-B07A-9BDA63AED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476DCEF-43A3-4CF0-9353-0C65AAF6A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EB2454E-2846-4AB3-9C07-51C3FCD9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298AC91-3D4E-45F4-AB39-1CC3FA91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94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363CEE-7EBE-4D62-9A07-478339C84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E6E0E32-43EA-4BE5-A80D-AF36F22C1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9E354C6-8C1B-45A0-934E-B2C303A0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9F89BD3-B98F-43A2-8DA4-B8D9C9F4A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369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837D2D5-C627-4759-99F0-12A0CA52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C17A747-EFC7-4247-A4DF-3EE10E075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4BF1318-D96A-4649-83B8-7291CC0F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508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8FCDF1-2EF1-4BA1-8973-F013D7AC5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3EF6B42-3D2E-4B61-BCD9-8AAF20028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0AEF9E1-5836-454D-84D6-F39E238C5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D0BEA7-AC00-4521-BFD2-21448C0A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E196922-BFA2-4BF0-818C-C75CC817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B353E8B-38D9-4DFF-B298-FB93E00CA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178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1E9110-F5A0-45D0-A386-041773E3A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5D4D262-CB5D-4C8E-B9A8-36CB052E47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A6E56E5-2F5A-48D6-B627-B6A69FDD0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2F9C91B-8099-4858-8D8D-229F44A7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4C55CA6-0A90-4F13-BBBD-D798FA69A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A9638FF-FEAC-4F06-BD60-ABDE450C1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759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B8B8FF1-0E2E-4F40-B6E9-09279D59D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B23C5A3-BD46-40AD-849F-F798224EF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CF703C-A58F-4E04-83E9-10BD502AFF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58450-EA47-491C-A414-3150483090EF}" type="datetimeFigureOut">
              <a:rPr lang="ar-SA" smtClean="0"/>
              <a:t>01/03/43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EE14B9-249C-4B63-A277-C552DADC0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6DAA3E-6554-49BD-AB21-7E6CE55FD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DFF76-CC57-4528-A99D-2427674C1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20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الأعـداد حتى 10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729787" y="2114549"/>
            <a:ext cx="2159207" cy="2814639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التقابل والعـد لمقارنة مجموعتين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FEFFFA6F-5845-429F-9BB1-C1483AA052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2163" y="1818084"/>
            <a:ext cx="7553325" cy="340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66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09589E8-87DB-436C-8041-808A5A20D0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718" y="1619251"/>
            <a:ext cx="6136481" cy="12954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9924A28E-1ADB-4976-A29F-798A11DC9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1838" y="3021806"/>
            <a:ext cx="8734424" cy="215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09589E8-87DB-436C-8041-808A5A20D0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718" y="1619251"/>
            <a:ext cx="6136481" cy="12954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9544FAE-89AE-4C1D-BF32-7E64C0A02F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6118" y="3093244"/>
            <a:ext cx="8705849" cy="219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33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1FC1B633-3C39-4AE0-A1FD-47B0833B5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8119" y="1622073"/>
            <a:ext cx="4248149" cy="170691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E089B7F9-A63D-4876-B2D2-5CC44426D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3265" y="3262756"/>
            <a:ext cx="8748712" cy="223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2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1FC1B633-3C39-4AE0-A1FD-47B0833B5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8119" y="1622073"/>
            <a:ext cx="4248149" cy="170691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E78878A-3B2B-424E-8B32-AAAC302434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1818" y="3328988"/>
            <a:ext cx="872966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492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1FC1B633-3C39-4AE0-A1FD-47B0833B5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8119" y="1622073"/>
            <a:ext cx="4248149" cy="170691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57D7BE0-0229-445D-AD6D-981E39732B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7538" y="3507446"/>
            <a:ext cx="8722518" cy="197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62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7263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1FC1B633-3C39-4AE0-A1FD-47B0833B5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8119" y="1622073"/>
            <a:ext cx="4248149" cy="170691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431D36B-284C-4B99-BC82-9A7D7037E8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250" y="3421721"/>
            <a:ext cx="8823721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410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62</Words>
  <Application>Microsoft Office PowerPoint</Application>
  <PresentationFormat>شاشة عريضة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2021-10-06T23:59:22Z</dcterms:created>
  <dcterms:modified xsi:type="dcterms:W3CDTF">2021-10-07T00:10:49Z</dcterms:modified>
</cp:coreProperties>
</file>