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E98344-9692-4DD7-8365-24BC046D5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1683D03-2543-44C3-B914-07BC6077A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BADE28-D2D7-4CF9-B249-49D7E19C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352B1C-23D6-43AF-9B3F-2F8E81C6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38D22-C8A4-4810-AAF9-FD5D12EA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371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C0E437-523C-40A4-B3CA-8C49D87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4C726C-1FC2-4B7A-B1BB-BF75FB011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C711A6-B388-469B-B7BF-E02CA57F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ECFC5A-E704-442E-BE70-05C64686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0ACF5F-B08E-4810-9E5E-91C17F25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6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CF5163F-B5DC-4524-BE82-A55D19BBA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E8E784-6314-4CA6-A86E-B68AB2B2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EEFA7A-3DF2-43CC-A38B-259922EB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F5FF6E-A1D0-443B-8980-30DD7BFF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F6CAA8-5E93-4EE7-883A-1F635508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91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095714-6840-425F-A6DE-CA531CB5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2F5202-F534-407D-9264-161E418F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59887A-B6B6-4C56-AA5F-86AC8C51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2EF95-88CF-4F4C-8F9B-7408BEED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3A86DC-F953-4E1D-81E1-66EA22A3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85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14287F-1B52-4B8B-9FA4-1ED61FD1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92CBC4-8BA7-4FB4-924A-69517F17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63A84-72BB-4080-B3A6-4A99479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79D95-A456-4BB1-9700-18463BB1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D025A9-818D-4428-A741-23065A91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2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744BE-21A0-4FFD-8E07-4A7CE88A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91546D-8ABA-4C4A-AE2C-CB5E46277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695412-A617-4410-ADAE-0DC779F6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BCDFC9-C041-41D1-9344-2980DDA1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069D40-9C2F-43DB-AC9E-BE9F08AB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F62477-8499-4AF2-A791-DF581E09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06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CA7FAE-44C8-4F3C-A26B-B6B7FE9D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5E852A-AEA0-4BB2-AE41-8FD2430E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1FC9517-EFF7-4B0D-9529-03390B5D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7F6143F-8F74-471F-B8E0-DF2EBFD60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7469271-64A4-4ED5-9136-A7A4FF24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1CA479-0A55-446F-ABC1-C0CB361C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245E34-971E-486B-9A0A-62B7FBE7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A5249F-9BD3-4658-A285-925936A2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1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9C9B0A-F73F-4704-BB7A-E9E67D3F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9380915-D7DE-4A32-A761-A38BCCFF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0C1DC1-3E78-4DE6-97AF-BD9D101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EC21A67-5F63-4792-BE63-9B059ED1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1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2834F2-35F5-4F05-8010-2F479F9C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CEFAD3-517B-4064-9CDD-979016EB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5F7BDD-D861-4DEA-9423-764D3322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5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A610A-D8E8-43FB-BAD6-8AA4EB0C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A48654-8A2F-4DE5-8B61-0F55236C1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5E1B0B-9228-47CE-A7B3-4C2C609F7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BDF66B-3261-4067-B75B-05502ECD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95F8F6-F2DF-46B6-A658-9A0FF438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1B1874-7CDD-43C1-8892-CC6DAB41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5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9895B4-9915-4D08-8564-C3E343C8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AA44B48-A531-4F90-B179-2BC5DF68D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B60D03-D82A-45A5-96D9-F57E32DE2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F7380-EFB3-49D6-AC37-62ABFA8D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25726F-9DAC-40F5-A705-EB8D3ECC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673A06-3EAA-45F7-9624-EF8E0A24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9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122858-BD19-4A66-92EC-DB006A86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01EBC3-CFEC-458E-83FC-6CB7D68A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BB9C49-FAAA-48A5-BA28-784E744B1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DA5-318F-44B3-B478-26CBBC48FF47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3955AA-166D-46D8-B5A3-C005E0B5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69B51A-8CAC-44A4-AA7E-12DB7AB5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BD3D-71E3-4624-A781-F4308D8DB0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3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93496" y="2207785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4 - 8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العدد الترتيبي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729787" y="2114549"/>
            <a:ext cx="2159207" cy="3043238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الأعداد الترتيبية لوصف موقع شيء في صف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العدد الترتيبي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F2CDDBB-06F6-4A80-8808-2E362152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719" y="2158253"/>
            <a:ext cx="7048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9923FB8-A079-437A-9FDF-C0FE7C08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37" y="2300287"/>
            <a:ext cx="9296400" cy="26289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117E083-4EAD-4890-BD83-8C4182E8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7" y="1678916"/>
            <a:ext cx="6096000" cy="4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9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A9EF6D-EEB0-4727-BB2B-EDA9DDFB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656" y="2276475"/>
            <a:ext cx="9296400" cy="2876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23B2C9-A107-4B0B-A082-050229DE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431" y="1813593"/>
            <a:ext cx="6143625" cy="4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7263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2DEBF1-2FA7-4F19-B45F-911439D1A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761" y="1628776"/>
            <a:ext cx="6067045" cy="38862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009B3D0-DF92-40E3-BFC6-78EF841BA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90" y="1705815"/>
            <a:ext cx="3093244" cy="14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18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شاشة عريضة</PresentationFormat>
  <Paragraphs>13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2021-10-07T01:15:11Z</dcterms:created>
  <dcterms:modified xsi:type="dcterms:W3CDTF">2021-10-07T01:24:06Z</dcterms:modified>
</cp:coreProperties>
</file>