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17C447-8EA0-4EF0-BA48-2A234B5EA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64DA75A-97DF-4E4D-AC36-336892E8D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94C5A6-647F-4FD4-9C8E-17BDE6C72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5C927E-6EE6-4DE6-A3D2-C9BB51472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FC2600-1B71-4A6B-8B0A-7DD165EB6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094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F9E630B-67D4-47A5-B704-798064D03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C5E6318-605C-438B-9B04-717FBFF208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548D47-C77C-4D28-AA35-46ADF5EE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0E228D-3F1D-41AC-839D-BF1698CEB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E10A5D-DD42-4301-B6E3-C9E337B2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565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F7F9D24-CA46-463E-8C2E-6EAE096F9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A3DE4F-5BAF-441D-9DEF-87D79A025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056628-5326-42D1-A375-D9DFE87B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F0963B-BCBC-43FA-AA5A-7B844006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D208BA-DD93-48A5-8B15-29ED2CDC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6582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35774F-A2A2-45AD-8CE6-3E89D2B5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17FFA2E-EC76-4952-9890-F3E080B2C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CB3B73-82AE-4D42-A181-17310402B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634E1C7-0471-4608-999B-3A4994C5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9219170-6EFC-4CB1-A67C-62EEE1EB7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807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102EEDE-484F-497B-9211-2F00531BA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B5709E9-CC93-429A-BA14-240704581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D6CC17B-5102-428F-96D7-68A6644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E7EB00-CA4C-4F95-A982-609018553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9A0327-BE19-4DDF-956C-E898002E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887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C8FAF7-7C68-4AB4-84DC-0C58B01DD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8193FD-3E81-4C70-BE3D-3D92CCA62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5083B28-8A5B-48CE-A109-50421DA14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5295EAA-D0FF-40EB-9E03-57240CF1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6B8DCC1-EF7E-41F7-B944-728B51D1B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8954825-6EC4-4551-97F8-81A774349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129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676F24-0D6F-4B66-A0D6-B55A668C4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8EF80BD-8031-43D9-91A9-AE12EAEA9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BE31FE2-52A6-42F9-AC7F-1B780373B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7DD5142-8034-4F8D-BC4F-3C325D29D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D7AF19E-6A14-4258-911E-4AC062306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22E25B6-9D92-445F-B914-D746F8326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AA548F2-8F7C-4B0F-BC15-06731498F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D5400EF-0EF3-4F45-AF4F-4C25CC60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085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279DD6-F79C-491B-A9A1-CB9E0D34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6ED9047-1354-4297-985E-48F6BB85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877590C-AF58-42D0-A97E-2C079BA5E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13A1C19-B140-4CF3-86CD-1955B96F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598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769EB2F-C017-42DB-B34D-FA52821E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5D6F62B-FA9F-4EE5-BF1B-46739C80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22C5233-6775-46A7-87DB-24223E48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964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D05DE0-37CF-4B45-97F6-77BA0EE9F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14D3B91-1CD7-460C-885B-16C30598B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840C16E-6B12-4288-B694-0BDBFB6F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DDA2855-5068-4274-B37F-1DDD9B59E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23E959B-F9F4-46D4-9C62-1892797E0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475BE0B-D778-4B9A-8EC1-F6DDA5CD2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758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A4436B-EE2E-4730-88F2-89905A4AD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DEB2512-943B-4AC9-8A33-3333125D83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79B8634-E716-4D61-9DBC-CAC0CE9A2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8EA4B67-F7D1-4713-AFB6-267B31B4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9BBD40B-A118-4A87-879F-725DB37D7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27F1FFE-86EC-478C-BD3C-B63E12F2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580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60810C3-D521-4D43-A246-903C182A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69926B-7CE6-4F4D-A847-076B89276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28FD32C-AAB0-4438-9F8A-D974185C1C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8366-DCBE-4066-B19E-675F499B477B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0CEB2F-E65F-4409-A198-E440DE9CD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2E307F-02B0-4F47-9A95-35BF0D218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AE1D-4D93-4DC3-A7F5-8B0931C87A9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042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26867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0583E1D-2053-4D94-9EDE-F902D434F8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495" y="2153999"/>
            <a:ext cx="8784430" cy="31146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4F14F7B-EC29-444A-8BA1-E5579F7D72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2539" y="1617902"/>
            <a:ext cx="2728913" cy="432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758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26867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371B90C-BF0D-494B-88F7-27B7D9509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0546" y="2340769"/>
            <a:ext cx="9296400" cy="26479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0A871FE-F36E-405E-A344-552AD01ABE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98032" y="1685925"/>
            <a:ext cx="86106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54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26867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F9AEF3D-9269-4E4B-84B9-873C151DBC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75" y="2357437"/>
            <a:ext cx="9003505" cy="284456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E4CA866-76F8-48A4-AA76-40E143C342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31704" y="1812131"/>
            <a:ext cx="590788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881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2021-10-04T00:52:07Z</dcterms:created>
  <dcterms:modified xsi:type="dcterms:W3CDTF">2021-10-04T00:57:10Z</dcterms:modified>
</cp:coreProperties>
</file>