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>
        <p:scale>
          <a:sx n="82" d="100"/>
          <a:sy n="82" d="100"/>
        </p:scale>
        <p:origin x="336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F43C366-C81D-412B-A071-FE80356755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68FDEE6-3F83-4100-BE5B-2D80257959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222C8AC-909B-40EB-AD0F-A3B93E03E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0EE-FFBA-4EA6-9E87-D59C72A02A28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5EEDCD9-4C85-4420-9C7C-3CCA8097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F73BBC9-0324-4715-9A69-D04D147F6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CE85-3B9D-4143-AC77-27CBB8FD88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34404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35F12B4-55B1-4FEC-9D3C-57EA27B18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2CE1C9D-5E51-4876-B230-5708657FA8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DD16879-1CC2-41C5-867A-43DEF2CF2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0EE-FFBA-4EA6-9E87-D59C72A02A28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A5090E1-5A74-4F34-A2E0-CB8EE2AD8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47631DB-D3B9-407F-AA19-0591F900E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CE85-3B9D-4143-AC77-27CBB8FD88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14623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6951CA1F-5053-410B-938F-4840746DF7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7AE4AAD-3E74-45DC-B09D-94C949062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138C8A6-EF1D-4895-9AE0-AF61BA1BA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0EE-FFBA-4EA6-9E87-D59C72A02A28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EAC8A49-B57F-49ED-84FA-76528A11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F37A683-3BFF-43BC-B338-13E164B3A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CE85-3B9D-4143-AC77-27CBB8FD88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6795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7786531-D138-43CE-B487-48F718877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5D63CD8-D29C-404A-AA60-04A428B42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6919C8E-6E35-4651-8F3B-5768584FD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0EE-FFBA-4EA6-9E87-D59C72A02A28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CDDD0BA-CF95-4B7A-A275-0E7915123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D35763A-D664-4CF5-AF6F-C03506FA5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CE85-3B9D-4143-AC77-27CBB8FD88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80823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0777D88-1AB1-4AFD-AC5F-1DC7430D9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596032F-9D75-42F9-982F-274FDA76BA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1700193-95BD-4CB1-B3FD-57BF1A919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0EE-FFBA-4EA6-9E87-D59C72A02A28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B613BE1-FCEF-44E1-82DD-C6DDA80A2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BF48128-4B34-4684-8E1A-2D1C9F0FE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CE85-3B9D-4143-AC77-27CBB8FD88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45055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10EF72C-B7A3-4730-8DD1-D8CF5D4E5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4259083-442A-4BE2-A8AB-73C69F9D3B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5F0BD15-FE99-41B2-BFC9-CFBF716412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C71B305-86A0-4923-B688-952D43C08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0EE-FFBA-4EA6-9E87-D59C72A02A28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F6E2697-DC81-41EC-B322-AC714B128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8A9728C-0B2F-42D7-B7DF-66C2A9FAE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CE85-3B9D-4143-AC77-27CBB8FD88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7898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A716714-694D-48A9-9E9B-0A70995F0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14F7D7B-BD6A-469C-B91F-AC1261436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2C15DB5-D2ED-4A24-8C42-A85CD91285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C3FC350E-8150-4957-AE68-F97827AB17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EDA71D6-465C-42CB-8F7A-DC7A717CCB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D8327FDC-1BC9-4FE7-AC0B-83CC36B84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0EE-FFBA-4EA6-9E87-D59C72A02A28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3FF8BB39-26AE-45EE-97BE-B69C7037A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EE08F2A2-0C12-4833-B82B-991B56712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CE85-3B9D-4143-AC77-27CBB8FD88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16558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6E9EAA8-3D33-469A-A6F5-C22DFBF04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67C8787-0CA7-4C53-B0D4-A9A2DF2B1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0EE-FFBA-4EA6-9E87-D59C72A02A28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B6C60B03-5AC0-40EC-B49D-51E81A579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9E54B67-D697-4E43-A872-967C705C5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CE85-3B9D-4143-AC77-27CBB8FD88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79012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FBCF7177-11D0-4907-B26A-D8C7679CC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0EE-FFBA-4EA6-9E87-D59C72A02A28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9C20F7EB-6DED-405C-8BD9-8FD459773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12BC6C3B-C431-4B00-A299-FFF191F04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CE85-3B9D-4143-AC77-27CBB8FD88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23023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0CE6263-1F56-4B69-83EA-8A6DA2CB1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9C0803-AE8E-49E3-A95A-CA30A3423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F8C75C5-DE3C-46FB-B68E-A6DC6A8611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7EBE176-92C4-43D7-83B4-A5FB6F2CC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0EE-FFBA-4EA6-9E87-D59C72A02A28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0417E6C-8191-484D-99F5-49D78CD1A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F94E7E7-E0A8-43A4-B946-AC17FA1CC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CE85-3B9D-4143-AC77-27CBB8FD88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48959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1022DE2-F7B3-4888-A896-1909F3B9E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765C469-17E3-4496-A2BE-E0654525F5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3E5D44C-BB95-4679-8E53-3E905D3DD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6F97E32-5A90-4776-98CE-66DE15292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0EE-FFBA-4EA6-9E87-D59C72A02A28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A9485AF-C664-48F7-93F9-74A73E73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F062802-60D5-43B4-962B-973877CCF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CE85-3B9D-4143-AC77-27CBB8FD88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23792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70F3D20-C951-4464-9609-4D30E54EB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104F62E-57FF-45F5-99C0-6F6D37536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B7E0E61-DD93-4E58-AE1F-06338E3B96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340EE-FFBA-4EA6-9E87-D59C72A02A28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BC69A1F-4363-420A-835F-B07692F27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FB41C6D-0E6E-4A54-9C1D-3E709F601A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5CE85-3B9D-4143-AC77-27CBB8FD88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50242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3.wdp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569" y="678655"/>
            <a:ext cx="1471612" cy="1393411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9272586" y="5073134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11" name="Google Shape;104;p15">
            <a:extLst>
              <a:ext uri="{FF2B5EF4-FFF2-40B4-BE49-F238E27FC236}">
                <a16:creationId xmlns:a16="http://schemas.microsoft.com/office/drawing/2014/main" id="{D4B7AB83-9E65-49B3-AD66-52A7C4672D01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786524" y="1778791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مربع نص 12">
            <a:extLst>
              <a:ext uri="{FF2B5EF4-FFF2-40B4-BE49-F238E27FC236}">
                <a16:creationId xmlns:a16="http://schemas.microsoft.com/office/drawing/2014/main" id="{42796CEC-3562-4673-AEE0-493548218729}"/>
              </a:ext>
            </a:extLst>
          </p:cNvPr>
          <p:cNvSpPr txBox="1"/>
          <p:nvPr/>
        </p:nvSpPr>
        <p:spPr>
          <a:xfrm>
            <a:off x="6032486" y="1106057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8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التهيئــة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44979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-14283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569" y="678655"/>
            <a:ext cx="1007269" cy="1050133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871536" y="4837390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44B32CF9-7E65-415A-800D-8DECD17442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34023" y="787451"/>
            <a:ext cx="8506301" cy="391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640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-14283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569" y="678655"/>
            <a:ext cx="1007269" cy="1050133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9294865" y="5111074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928D1239-9235-4F5F-ABCD-471F83C519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076776" y="1238708"/>
            <a:ext cx="8854173" cy="3116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918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-14283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569" y="678655"/>
            <a:ext cx="1007269" cy="1050133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9294865" y="5111074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66237150-FA93-4C2B-85B7-DDEAF3E52D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60572" y="915929"/>
            <a:ext cx="8621315" cy="346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82537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26</Words>
  <Application>Microsoft Office PowerPoint</Application>
  <PresentationFormat>شاشة عريضة</PresentationFormat>
  <Paragraphs>6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2021-10-03T01:07:02Z</dcterms:created>
  <dcterms:modified xsi:type="dcterms:W3CDTF">2021-10-03T01:11:50Z</dcterms:modified>
</cp:coreProperties>
</file>