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B40C6F-0363-4603-9E8A-B2E2FE306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3C31192-EF83-4638-B1BA-5A6AAB4E6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9B2AE7-FEFC-40C0-B815-3AA7B974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CD3208-511E-43E6-A39D-977C1866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A9E0F4-7478-4BCF-861A-0B4B966B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69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3E5C76-6BAE-419E-874D-BB1A351F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ADAF8A-B1AC-4C76-B98C-12792B2E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168994-0405-4883-A821-7F00342B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1EACE0-7D1B-446A-A5B3-C3BC7439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3C0A6E-790F-43D3-98B2-1357069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78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5C4E308-04E8-4406-B237-C7B3F8C3F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1C67E4-ECBC-4032-B163-461719A2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487520-A5A2-4A2B-8D65-6F4F6F55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6656BF-8949-4456-AB91-FA51105D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7849C9-513C-47AF-93D6-0F79CF42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84CD63-9BC2-4649-8CB4-92B6F048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4AF5ED-90F9-4081-A044-6CE851A6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1FB17F-B440-4899-A66D-7D9A3F8E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DAF4A-8D59-42D1-8980-40085DA9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6C35AD-0B14-40D7-A289-3C65AB18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60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08E627-1A72-4AF4-8CB0-43C2F26C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BBF1B8-FC3E-41BD-A531-2B72047A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E6E54E-BF53-4C87-93A8-666EA727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2659CC-7FDE-4416-8570-4CD6A35E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FC9D6B-66B7-47E7-AAAE-44C26FD3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0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4C95FE-A198-4D9D-9E66-4BFC583D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5B6A8D-2E70-4F53-A4EE-DE54273F9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F1F6E8-80C4-42A3-8C9F-B81FBED00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E08769C-4446-4402-87EF-85BD1AE1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E4E944-7849-4732-9DD2-A3859BFB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6E340A0-D768-415D-9A0B-29AE2EE5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0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D30ECF-8F2A-4DBD-AC82-85712AAA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39940F-EB59-44D3-A8D6-0D78FCDE9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5244BB-EFA6-4221-AE29-1BA5853D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691639E-7CA9-4BF8-9107-4498A5F2A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3C03671-CC27-4CD2-8FE7-901311F42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51C5A0-1C00-4C80-BD39-128C15D9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0DC94F8-A261-440F-BD70-FFBA4069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07F44-BFC5-4512-97BF-FFB25328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3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A14912-E4DB-4389-9846-46D7FE93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3538FE-3183-44BF-8AFD-3CBEA14E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7721531-1CDD-49BE-BD15-ABF5E5AC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4E907D-E7B7-4D1D-A5AA-36E5AD3F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577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8E04733-5B82-4F9F-AA97-1277E61B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2FD22DB-EA5F-4A69-BBA1-5811F0D6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268E89-57C1-40A3-86BC-9BCF868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6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6DC31A-38C3-4CA9-A246-B48A936C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6BA557-F650-4EDA-B267-59D00017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63041AE-BD6C-496E-9ED0-925126754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5F4D83-2308-47A9-8B97-311993DA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3FDA39-5424-4801-BE8C-65E5A6B1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064871-F8FF-43D8-905F-437B706F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71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794815-F97B-4556-8661-A1549BDB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996C0FB-AA61-41CB-A3A7-66E56F57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B5179A-0E7B-4547-96BA-C9B8015EF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8BC355-0632-417C-B310-4A279334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98789D-4754-43FA-BEF6-9BA7AC13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E89EC40-EDCF-47E8-92BF-F1BE2A9B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15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C0F53A7-89D5-4927-971F-43D91382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14D594-275A-4A40-A2CC-F42EC2173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8B274E-2298-483F-8BDA-13B637ECC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231F-E93E-4CA7-8406-486EDAE10A07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3DAA54-1061-428F-AD9B-00FB247E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04E2C9-CCCA-47A0-A184-DCBB1314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A26C-1D55-42F4-94CF-6C619D6C47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441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35D2FF-8365-4A2E-91C1-F4144453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16" y="707547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993981" y="4968801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5645" y="265747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836319" y="2293513"/>
            <a:ext cx="4873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1 - 2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مهارة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8722519" y="1650114"/>
            <a:ext cx="2196169" cy="280740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الخطوات الأربع لأحل المسألة .</a:t>
            </a:r>
          </a:p>
          <a:p>
            <a:pPr algn="ctr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370C008-10B3-4EAA-AA91-B13899CAF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6156" y="1643062"/>
            <a:ext cx="5119687" cy="18097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3680BB1-9C54-4D27-8796-66A3D5EEE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14" y="1843089"/>
            <a:ext cx="2106166" cy="28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6886836-CE1B-412B-8FE0-6AF2FD8F2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636" y="696564"/>
            <a:ext cx="5057775" cy="20764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736E621-7EBB-4CE3-BEFF-D27389DA9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668" y="2721768"/>
            <a:ext cx="6858000" cy="5715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D96A036-DD92-4346-8009-F24690583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87" y="3429620"/>
            <a:ext cx="9334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0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A767C5-C540-43E2-9F57-6F03B2E4F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347" y="853680"/>
            <a:ext cx="7637859" cy="19788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EAD6AF9-4CD1-4366-A383-5F71E172C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346" y="2825558"/>
            <a:ext cx="7619407" cy="2067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072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4B636D-48B0-4E29-B23A-F928EAA85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5823" y="1262064"/>
            <a:ext cx="6353175" cy="581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A7B9940-A143-4F8A-B3D7-F3C820BB56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1273" y="1900151"/>
            <a:ext cx="4657725" cy="12621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2BA08FF-CCA9-4CF4-A94D-052B4996C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225" y="2000206"/>
            <a:ext cx="4791075" cy="1062039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F7E38B0-7A9D-486F-AF55-B678DC45E1F6}"/>
              </a:ext>
            </a:extLst>
          </p:cNvPr>
          <p:cNvCxnSpPr>
            <a:cxnSpLocks/>
          </p:cNvCxnSpPr>
          <p:nvPr/>
        </p:nvCxnSpPr>
        <p:spPr>
          <a:xfrm>
            <a:off x="6334129" y="1664493"/>
            <a:ext cx="0" cy="41862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05F27B97-4366-4775-8A86-0F70D2A028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9681" y="597736"/>
            <a:ext cx="1981202" cy="4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74B636D-48B0-4E29-B23A-F928EAA85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5823" y="1262064"/>
            <a:ext cx="6353175" cy="581025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F7E38B0-7A9D-486F-AF55-B678DC45E1F6}"/>
              </a:ext>
            </a:extLst>
          </p:cNvPr>
          <p:cNvCxnSpPr>
            <a:cxnSpLocks/>
          </p:cNvCxnSpPr>
          <p:nvPr/>
        </p:nvCxnSpPr>
        <p:spPr>
          <a:xfrm>
            <a:off x="6334129" y="1664493"/>
            <a:ext cx="0" cy="41862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05F27B97-4366-4775-8A86-0F70D2A02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681" y="597736"/>
            <a:ext cx="1981202" cy="4738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6434106-DB66-4F6F-9853-8A02877AE8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745" y="1843089"/>
            <a:ext cx="4142138" cy="120032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E55DF96-D6CB-46FC-92CA-78A7E873E7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250" y="1843089"/>
            <a:ext cx="421719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F7E38B0-7A9D-486F-AF55-B678DC45E1F6}"/>
              </a:ext>
            </a:extLst>
          </p:cNvPr>
          <p:cNvCxnSpPr>
            <a:cxnSpLocks/>
          </p:cNvCxnSpPr>
          <p:nvPr/>
        </p:nvCxnSpPr>
        <p:spPr>
          <a:xfrm>
            <a:off x="6334129" y="1664493"/>
            <a:ext cx="0" cy="41862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83E36251-3558-4369-A137-A3B0B7A0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433" y="1121481"/>
            <a:ext cx="4362450" cy="4881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E0DB5E5-DFE5-4A17-B0E7-596D2F263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69" y="576262"/>
            <a:ext cx="2459829" cy="4881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3720483-08AA-4F51-BB34-B41944D7C1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694" y="1609639"/>
            <a:ext cx="4305303" cy="164076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BD2966E-ADCD-43AE-8E0C-F8365EEEF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1912" y="1659734"/>
            <a:ext cx="4305303" cy="17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AF7E38B0-7A9D-486F-AF55-B678DC45E1F6}"/>
              </a:ext>
            </a:extLst>
          </p:cNvPr>
          <p:cNvCxnSpPr>
            <a:cxnSpLocks/>
          </p:cNvCxnSpPr>
          <p:nvPr/>
        </p:nvCxnSpPr>
        <p:spPr>
          <a:xfrm>
            <a:off x="6334129" y="1664493"/>
            <a:ext cx="0" cy="41862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83E36251-3558-4369-A137-A3B0B7A0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433" y="1121481"/>
            <a:ext cx="4362450" cy="4881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E0DB5E5-DFE5-4A17-B0E7-596D2F263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69" y="576262"/>
            <a:ext cx="2459829" cy="48815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33A71D5-5426-4D35-B24A-5F48EF29E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8433" y="1664493"/>
            <a:ext cx="4452937" cy="15644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EDF8FE4-0C53-4A02-BAF8-75609FE765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866" y="1664493"/>
            <a:ext cx="3671888" cy="19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3E36251-3558-4369-A137-A3B0B7A0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433" y="1121481"/>
            <a:ext cx="4362450" cy="48815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E0DB5E5-DFE5-4A17-B0E7-596D2F263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169" y="576262"/>
            <a:ext cx="2459829" cy="48815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7941D4-9312-4075-B7CB-E6A522975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581" y="1721551"/>
            <a:ext cx="4305302" cy="19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8889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</Words>
  <Application>Microsoft Office PowerPoint</Application>
  <PresentationFormat>شاشة عريضة</PresentationFormat>
  <Paragraphs>14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2021-10-09T21:05:17Z</dcterms:created>
  <dcterms:modified xsi:type="dcterms:W3CDTF">2021-10-09T21:21:05Z</dcterms:modified>
</cp:coreProperties>
</file>