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FF9E32-3E01-4FE6-9BAC-DFE120F86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ADB6482-0A93-4B71-A68C-712AC071C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E82C9D-CDE5-4944-BAD6-7127BF195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BD5271-95C1-48A7-AE1B-F26B108D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9DB6D8-B585-4D1A-9ED2-3AB227E7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744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C84B40-15A8-4867-9E4B-D87B559C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036DFF4-78A8-4F1D-80CC-388A7A62C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6AB8FD-2E27-48B0-8121-89269633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C522BE-59F4-4EFE-A2EF-98CCA933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B26AA5-C5A3-415A-88F0-EC098C62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972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59721DA-09D0-445D-ADF2-5058AD242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025F089-84B2-425C-BC8E-9BE4143C9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BB1063-00A0-49C1-9019-4F50D0EB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CD9AB8-5F4F-4E02-91DB-CF156551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A2005D-E3EA-4A2B-AC50-148B5154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421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10C436-2ABC-4601-A044-99C352CE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7AAFFC0-7D6B-4E91-BDC5-7B50F5B53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D7D11C-E33E-48EF-8CA2-A5E52C31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909B2E-A7D8-4E88-81C0-ABE9AA87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2C7707-408C-4DE2-A587-0B051E99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539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357EB6-0DC6-4DF6-9983-0C41AA352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3CBACF-B473-4EED-A403-650710D2D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C49E4E-6CF0-4899-B4C8-D53E0A79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1FD4D8-ED43-47A5-8511-0823CF86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FAE6C3-08FD-40F6-ACFE-5F7790A6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510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4D97CB-31D9-43AE-B823-20084B4FC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2CDE17-768F-4546-9D1C-72B82C8F8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90F1639-EAD7-4C5C-A33B-4D7FE6B0F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E7A375-DF24-4FF1-BBA6-D7631E0B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73CBB1-EBE0-4838-8FA2-CAF579BC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159A353-EAC3-4215-86AB-3AF8BFF0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501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B9BB76-3AE4-45B1-87C5-0CF80E50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CFE6A7-6C42-4DCD-8C19-292D44959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080287D-0F7C-4C53-A703-2C9B0513A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9AA4ACC-B76C-4334-A9B9-E0CB810DE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8B2B2B4-16CC-46DC-A016-36FDCA4DB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61E2C9F-60F6-4690-89A1-D8FD5A47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9EED2A3-6B2B-4BA7-989A-4E987063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CE58EF8-2B48-4949-AC2F-25D378DD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152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5083DE-F404-45B7-8370-1EB77285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A28699F-C419-4BEE-BD2D-3EC929AB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9E355A5-9AA9-4FE7-8F65-55F4E052A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660BA4C-CFD4-40DB-B092-2AE4EFBE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04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439D043-7F89-494A-8F5A-B2B2080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C2E6AC5-D57C-452F-97DD-AAB278FF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8B0FECF-D6E3-4144-947F-7227B373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807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4FFECE-270F-497C-9C0F-CCB7BE35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434E13-2537-4E9C-8EA4-332CEA20B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64FB6EC-D022-4A4B-B08D-23E900946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6548E5F-357A-45CF-855C-EAA66EC8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C48D5FC-2479-4573-98E2-328A89E7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0AE003-4D8B-41F7-BD78-6022F584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18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DFBD2A-47A5-49F9-A4E6-D3FAE093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501BCE-56B0-4E07-BC2F-0CA3C8A2F6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3BBCD8-D01D-4279-A424-CDA151D23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6B96AB-A162-4F23-B193-7E406F71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0D036F-3E47-4652-BE8B-2E639B65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B3797A0-C8AA-4104-B0C6-8DEC92AD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532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76DA00-668D-43B9-BDE3-3C0F6E71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3D04A1-3645-4D5C-A210-3CCE20E85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6B9AD5-A87B-4C28-ACE5-AE64231B7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4E05-094F-4B78-8414-F83678E05474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ABB438-7B71-4C0C-A5BB-1556F1711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9AD227-3CBA-44C2-8834-BAE73449A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4B2F-E655-4219-8DB9-ED68D4D261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257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03194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5833CCF2-18F1-462D-BE00-83517C8CF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2331" y="785815"/>
            <a:ext cx="3595686" cy="2316444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82E6D8A7-1299-46EE-B804-86920426A9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3182" y="628650"/>
            <a:ext cx="3595686" cy="1557849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DDDD81F5-DE5D-487C-A0DB-D98AA39AA7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8480" y="3429000"/>
            <a:ext cx="4112419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81775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BF52F14B-F959-415E-8C4E-04ADA2B850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9424" y="681038"/>
            <a:ext cx="4081463" cy="24384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B689037-422B-4A29-858A-2399B2D00E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4889" y="3529012"/>
            <a:ext cx="4250532" cy="150495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A6EB0BF4-DA61-4008-B77B-0E5B7502BB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0318" y="640557"/>
            <a:ext cx="388024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417469" y="628646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175C933B-E712-44E1-84FB-E21215C5CD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3693" y="628646"/>
            <a:ext cx="4384477" cy="1935959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FB96DDEE-B267-4FB2-922D-5AA8F447E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8030" y="3426617"/>
            <a:ext cx="3893345" cy="1931196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127BA4AE-698B-4C95-91F5-16770C5870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2701" y="599862"/>
            <a:ext cx="3708499" cy="222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5726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31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2021-10-07T01:50:59Z</dcterms:created>
  <dcterms:modified xsi:type="dcterms:W3CDTF">2021-10-08T13:18:27Z</dcterms:modified>
</cp:coreProperties>
</file>