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709D4F-86B4-4B17-87DD-2351B337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687DD5-7F0B-482A-9A98-0AC2AF3F1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056C28-4C1A-4C7A-8251-0CC1D62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0A2A21-44D4-4228-89C7-2973A929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779488-434D-4307-AC1A-EC1DA39D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11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BA94E6-8B03-4500-B0CC-3AC55F78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47EA3CC-060D-4706-8782-037AE99F7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AE1E8A-2890-45C4-8AD7-B444AE54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8D3731-2F60-4AD2-9E61-914006B0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1C797F-F82D-499C-9E8A-AA8F0F38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8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D5663A-96DE-450F-A5C7-71D255DA6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72DF706-6880-4EAD-87A0-B1B17E8F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2D8FEA-FB13-4404-8468-84D84701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C73F79-73DA-4C44-B4D2-2B2FA417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26FB79-CE4E-443B-AEFC-79C36821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47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D59EE8-0670-4152-A256-5C135E45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7A67A1-1878-4E83-9F69-277B5F029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A2733A-E291-456D-8513-1D1E2578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DAE7C-F213-44DC-B8D4-74617F72A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FEB7A0-842B-4B1C-9026-969EDE7D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71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E506F3-2407-41E3-81AD-73ED7E6D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B6FE2C-2EE2-4A5B-881F-A40693FE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BD94EE-33FD-4A12-A0B1-765F54E4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1A95D9-297B-4C80-A393-092B59C9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4340E2-16A4-4F19-98C0-BE21779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7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411A31-156F-40B8-BECF-3416A127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FE68649-1A00-41ED-A43B-2A948D88C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50B33C-6F6D-40B2-9FB8-5AAA8626A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B41E5F-4203-41BB-A5BE-1A3053C0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720B92-CF8E-4543-A1B2-9F9CEE82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E7257D-6C07-4B80-A260-72BF7688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913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FB70FD-90AF-451A-862B-C2C28485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B79B83-2A62-4FEC-83C6-938B275F5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EB45D9-55CD-48E3-806C-ACAC8937A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B3AB25-2C6F-4D90-A174-3E49C42A5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E0A4B7D-7D94-4E55-B63E-FC8687CC7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660882-2322-434E-843F-9003FFDD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43BAA01-CA45-4B1D-90F0-B46DEC71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D8DAE4-C1D4-4BA4-97DC-110FC92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7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FCD62F-C8F4-4C94-8357-FA5B6B54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F4D75C3-0C71-49DB-B704-4E0E827C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491C6B0-7C3D-44A7-99B0-324E4205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9D829-BFBD-4063-AF83-6C271931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93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FAB5F4A-FA0E-45C1-BDEE-303FBB5E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8588B2-DD35-4EF4-89AF-00EFD9C2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A9CF49-3634-4CCC-A05F-8BAA7A9F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0DDB9F-9E01-41E6-AABD-65B887CA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138B46-4ACF-48D1-8FAC-841ADCDC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508020-B94A-4065-A6BF-56FAE7A71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D865AB-1056-4590-9FC9-424EB7BD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9AED59-0209-4C3A-BDB7-CAD771E3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DFD3F4-BDCD-40D2-8D04-57DF85BA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85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F0E515-E68A-423D-BC79-CC52D18C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F857ED-5C3A-4CAC-A1D4-1D6574058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2E01466-46DF-41A0-A30E-426573EE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BBA26B-9467-4C8B-A756-14EE3F5E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94A708-8063-43F1-A7DD-96863B9B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1F3868D-93CA-40CF-9B0A-4B5DC28A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30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FA2BCA9-CF79-4C99-B3F0-6EB6802D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45A0A2-F7C5-4C54-9B49-1EAB7125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DEE77D-1B39-4DAE-9160-D9177F8A0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6121-4420-4A2E-9BF3-EA1EB36819B4}" type="datetimeFigureOut">
              <a:rPr lang="ar-SA" smtClean="0"/>
              <a:t>19/12/44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72F367-3FCB-4457-8CD2-200B4DEFB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B45CA3-D85D-4B5B-8684-73E486948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E4A9-97BF-4123-A8F7-7E3AAB526B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11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972050" y="2014906"/>
            <a:ext cx="45083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1- 7  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التقريب </a:t>
            </a:r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إ</a:t>
            </a:r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لى أقرب عشرة 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وإلى أقرب مئة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C63DE5-B8A3-468F-A056-E69573172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6" y="773652"/>
            <a:ext cx="2538413" cy="5286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3183D9-2815-454D-8ECD-D7DDE503F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282" y="1575292"/>
            <a:ext cx="8679657" cy="32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ECD5409D-A6B6-4156-BBEA-776269AA679C}"/>
              </a:ext>
            </a:extLst>
          </p:cNvPr>
          <p:cNvSpPr/>
          <p:nvPr/>
        </p:nvSpPr>
        <p:spPr>
          <a:xfrm>
            <a:off x="8528654" y="1614488"/>
            <a:ext cx="2286001" cy="313610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أقرب الأعداد إلى اقرب عشرة ، وإلى أقرب مئة ، وإلى أقرب ألف .</a:t>
            </a:r>
          </a:p>
          <a:p>
            <a:pPr algn="ctr"/>
            <a:endParaRPr lang="ar-SA" dirty="0"/>
          </a:p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endParaRPr lang="ar-SA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التقريب 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67D38C-9BAD-45A2-8949-BC8307CD8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56" y="1471613"/>
            <a:ext cx="6618995" cy="35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1737D1B-CE6C-43F3-984A-7CAACBCFA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954" y="878487"/>
            <a:ext cx="7300912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429794E-5823-4CB0-AFC6-4BD6117BA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813" y="949924"/>
            <a:ext cx="7422356" cy="39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D0AF912-B0AD-4CD7-97F3-C054927CF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318" y="949924"/>
            <a:ext cx="7269958" cy="39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08A8F24-7EEF-4B8D-8C34-9DF47CCBD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367" y="949924"/>
            <a:ext cx="7815266" cy="39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0211B1-AE4F-47F0-A1E9-2D5C01078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738" y="1398740"/>
            <a:ext cx="8446316" cy="36233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A15182-3D6D-4DB8-A463-0AE2A7D0A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626317"/>
            <a:ext cx="1888354" cy="6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5451C0E-AD3C-4032-879B-5B14FE57C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610" y="1485900"/>
            <a:ext cx="8432006" cy="3143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0C63DE5-B8A3-468F-A056-E69573172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26" y="773652"/>
            <a:ext cx="2538413" cy="5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3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C63DE5-B8A3-468F-A056-E69573172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6" y="773652"/>
            <a:ext cx="2538413" cy="5286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6A1722-1464-498D-A18A-15EFAB926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929" y="1381955"/>
            <a:ext cx="8438010" cy="332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4919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87</Words>
  <Application>Microsoft Office PowerPoint</Application>
  <PresentationFormat>شاشة عريضة</PresentationFormat>
  <Paragraphs>20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3</cp:revision>
  <dcterms:created xsi:type="dcterms:W3CDTF">2021-09-13T17:34:44Z</dcterms:created>
  <dcterms:modified xsi:type="dcterms:W3CDTF">2023-07-07T00:56:57Z</dcterms:modified>
</cp:coreProperties>
</file>