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1CC227-A5C7-4102-9D14-B73D6C8995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1E4A7CA-E984-436A-97D1-7F7FCBD54A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BF3BE46-DA9D-4BF4-8D2D-8DB9BCD45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730F-B04B-48CF-98E4-CFBB762985F9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5C2E93C-BF3C-4BB7-8F6B-A453325E5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520C538-6613-490C-BC11-D554EFE44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9F4A-2C71-4614-AD15-A8E477349B7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725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4F1580-2BB3-41CF-849F-58F41571E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1A3CA77-C0F4-4C32-81C6-9D52262EF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8FCA69-65EB-4153-86C3-7279EDA05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730F-B04B-48CF-98E4-CFBB762985F9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B45E40E-5302-4BE9-959C-AB914A5FB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B8781B9-A2C4-4B2B-AC88-C78EA38B5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9F4A-2C71-4614-AD15-A8E477349B7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844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834F2BF-683D-4F8E-8E26-AB77384EF5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D0AF52B-CDCA-4D1E-A66C-2D4A60709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474CF6A-4691-4507-AD44-33751A713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730F-B04B-48CF-98E4-CFBB762985F9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02B5061-FA59-4F43-AD97-D7E06882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073D6D7-755B-4D70-8422-A31B6D98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9F4A-2C71-4614-AD15-A8E477349B7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4417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A6A293-51CB-4739-9118-650ADA94A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0E1564E-C65B-412E-AD17-0FC47F446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0330DC-4859-457D-AEE4-E29478A3D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730F-B04B-48CF-98E4-CFBB762985F9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5BFC868-131A-423A-AB4C-09BE8B1AC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0AA240-47B2-4553-94A0-A043163CB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9F4A-2C71-4614-AD15-A8E477349B7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2170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BF72E6A-227A-42CD-8123-B1B66BCD8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A229637-DBB4-420C-ACEC-2C86D2895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AD47331-A992-40C2-9D43-C2F00694E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730F-B04B-48CF-98E4-CFBB762985F9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F37A657-B1C8-4E37-A15E-178DA5EBE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EE68610-D471-44F4-98E4-DE802BD05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9F4A-2C71-4614-AD15-A8E477349B7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2748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47791E-34AC-4E1E-ACD9-C3E601D00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764D28C-6735-46FD-A71B-27F7CCAC2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DF88053-F551-45BA-BE69-5433F32D3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AD20877-BE63-4492-A7FC-C6BD384AB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730F-B04B-48CF-98E4-CFBB762985F9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8EDB732-CA43-4C6B-9D22-FC0F4055E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91BFEB9-144D-4C46-8294-3D45DF265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9F4A-2C71-4614-AD15-A8E477349B7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4013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ACA174-AFF6-452B-A0E4-A02957DF8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6552704-14CC-4432-885E-C0DE3AF7A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60E1CD3-352D-484E-BCC5-94222AAC5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CAEA5D9-861B-421E-B178-AD630EB0B9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8C67018-B865-4FBB-9C93-4FA42C7FFF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090A1A3-81AE-48FE-9B51-61A11D492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730F-B04B-48CF-98E4-CFBB762985F9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52DA595-D178-48F1-8BE8-4B666B8F3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D13B878-49EA-44BB-ABE8-7F6850BD3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9F4A-2C71-4614-AD15-A8E477349B7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591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B09FFA-DA15-41C5-80D8-0A860509D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FEB1F3F-C16C-424A-9F50-26A3341C8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730F-B04B-48CF-98E4-CFBB762985F9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5559A01-D851-49AA-822E-7320D550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1E0DBE5-22FD-494F-993D-D03E8C7B4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9F4A-2C71-4614-AD15-A8E477349B7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889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AC8F9A2-E4C0-4F74-BC6A-D4C63DD4E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730F-B04B-48CF-98E4-CFBB762985F9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C419E69-5B6B-4E3C-A0B4-0E054BB02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DCD367D-1D87-47E1-8380-FC6825459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9F4A-2C71-4614-AD15-A8E477349B7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082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E042F7-2A21-420B-9F29-F5F590CA5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37192F1-6BF8-499F-AA9A-E7E69B9FF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402052C-D128-4576-99B9-2A93FF2391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165D2DF-F1A4-4007-B10E-2DB59C169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730F-B04B-48CF-98E4-CFBB762985F9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8478152-6ABC-48A8-A95E-639C5D9D1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F2AD69B-C384-4EFC-867B-9BAD325C5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9F4A-2C71-4614-AD15-A8E477349B7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746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02C028-525A-4F2A-A62F-C674448C7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66DF30C-8282-4554-9B98-EA35B5270F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B3B705F-D256-4A99-8245-CE971298BF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B633370-91E3-4150-8C91-C2738CE40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730F-B04B-48CF-98E4-CFBB762985F9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52F063B-45EF-4553-A2D9-A1A60249D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0022D45-515D-44B3-8B69-C8F516F32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9F4A-2C71-4614-AD15-A8E477349B7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455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584794C-E841-4178-B53D-7549578A8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D9387B6-1CAC-4EF5-83A6-01CA62FA0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3EC9638-0F63-49B0-8DD9-A418052ED4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9730F-B04B-48CF-98E4-CFBB762985F9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3AFD002-0369-4C5C-987D-85159F4C81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9DA8B60-CF18-479C-9178-88C359BA7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39F4A-2C71-4614-AD15-A8E477349B7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856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116" y="707547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8780858" y="4925832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773215" y="2293513"/>
            <a:ext cx="329207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6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037033" y="494726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2B7533C7-743C-402B-BDA1-9C52AA9F4FB4}"/>
              </a:ext>
            </a:extLst>
          </p:cNvPr>
          <p:cNvCxnSpPr>
            <a:cxnSpLocks/>
          </p:cNvCxnSpPr>
          <p:nvPr/>
        </p:nvCxnSpPr>
        <p:spPr>
          <a:xfrm>
            <a:off x="6546057" y="628650"/>
            <a:ext cx="0" cy="27003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853BCC3C-9E16-4B70-ADFE-886E1BFF91BA}"/>
              </a:ext>
            </a:extLst>
          </p:cNvPr>
          <p:cNvCxnSpPr/>
          <p:nvPr/>
        </p:nvCxnSpPr>
        <p:spPr>
          <a:xfrm flipH="1">
            <a:off x="1113829" y="3328988"/>
            <a:ext cx="996612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AF00FEA2-F9A2-4BB0-B427-B231ADBD26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08018" y="764166"/>
            <a:ext cx="3936207" cy="2307643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323EBB30-C04A-4CA2-887C-8B24358D30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0902" y="3481391"/>
            <a:ext cx="3743323" cy="1566860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9F0D049E-08B2-42E2-8753-14F1341612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71750" y="689373"/>
            <a:ext cx="3871912" cy="152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84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037033" y="494726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2B7533C7-743C-402B-BDA1-9C52AA9F4FB4}"/>
              </a:ext>
            </a:extLst>
          </p:cNvPr>
          <p:cNvCxnSpPr>
            <a:cxnSpLocks/>
          </p:cNvCxnSpPr>
          <p:nvPr/>
        </p:nvCxnSpPr>
        <p:spPr>
          <a:xfrm>
            <a:off x="6546057" y="628650"/>
            <a:ext cx="0" cy="27003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853BCC3C-9E16-4B70-ADFE-886E1BFF91BA}"/>
              </a:ext>
            </a:extLst>
          </p:cNvPr>
          <p:cNvCxnSpPr/>
          <p:nvPr/>
        </p:nvCxnSpPr>
        <p:spPr>
          <a:xfrm flipH="1">
            <a:off x="1113829" y="3328988"/>
            <a:ext cx="996612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صورة 6">
            <a:extLst>
              <a:ext uri="{FF2B5EF4-FFF2-40B4-BE49-F238E27FC236}">
                <a16:creationId xmlns:a16="http://schemas.microsoft.com/office/drawing/2014/main" id="{49BC2478-C2AD-4684-B3A8-4DC87ABD58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9413" y="678657"/>
            <a:ext cx="4293394" cy="1828800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A8983634-192C-404E-A577-3CA7795640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65156" y="3429000"/>
            <a:ext cx="4114800" cy="1488280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3BB2B857-E4CB-4E3D-9041-9CF9894787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00315" y="628651"/>
            <a:ext cx="3932632" cy="217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609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037033" y="494726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2B7533C7-743C-402B-BDA1-9C52AA9F4FB4}"/>
              </a:ext>
            </a:extLst>
          </p:cNvPr>
          <p:cNvCxnSpPr>
            <a:cxnSpLocks/>
          </p:cNvCxnSpPr>
          <p:nvPr/>
        </p:nvCxnSpPr>
        <p:spPr>
          <a:xfrm>
            <a:off x="6546057" y="628650"/>
            <a:ext cx="0" cy="240744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853BCC3C-9E16-4B70-ADFE-886E1BFF91BA}"/>
              </a:ext>
            </a:extLst>
          </p:cNvPr>
          <p:cNvCxnSpPr/>
          <p:nvPr/>
        </p:nvCxnSpPr>
        <p:spPr>
          <a:xfrm flipH="1">
            <a:off x="1113829" y="3036094"/>
            <a:ext cx="996612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099222C2-EE58-4859-89DF-4C607F3632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6557" y="733425"/>
            <a:ext cx="4255292" cy="1831178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F4B732EB-8123-426B-B3A6-70950AAFDB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62279" y="754856"/>
            <a:ext cx="3378992" cy="1047750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0101F4B1-65E6-4158-8AD5-20A97407F7A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14058" y="3119433"/>
            <a:ext cx="3325415" cy="2669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583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037033" y="494726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2B7533C7-743C-402B-BDA1-9C52AA9F4FB4}"/>
              </a:ext>
            </a:extLst>
          </p:cNvPr>
          <p:cNvCxnSpPr>
            <a:cxnSpLocks/>
          </p:cNvCxnSpPr>
          <p:nvPr/>
        </p:nvCxnSpPr>
        <p:spPr>
          <a:xfrm>
            <a:off x="6546057" y="628650"/>
            <a:ext cx="0" cy="52149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E0E4BCBB-2F81-4D42-9E3D-F9A677B5CF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9888" y="657227"/>
            <a:ext cx="4286250" cy="156448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AB194339-F798-4CD0-A857-CC4D640CA6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3414" y="657227"/>
            <a:ext cx="3858813" cy="187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15577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32</Words>
  <Application>Microsoft Office PowerPoint</Application>
  <PresentationFormat>شاشة عريضة</PresentationFormat>
  <Paragraphs>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2021-10-08T12:56:22Z</dcterms:created>
  <dcterms:modified xsi:type="dcterms:W3CDTF">2021-10-08T13:13:36Z</dcterms:modified>
</cp:coreProperties>
</file>