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4D2A9C-B0CF-4979-B15A-733AADF8F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36F6AD8-5F76-439D-856C-7F1E107A3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E6529E-8920-4E00-BE57-59833759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86BE01-758F-448C-8EE0-24855427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93C498-C28D-47E2-884C-8C50F8D0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114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484B27-F861-4FB2-9469-3E7DAC43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FC08E6F-AB79-46A9-8DFD-83CD515C4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52D96C-ED70-478C-BFCE-1E16F01B8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4BDB66-2910-4730-84CB-6AE758D5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AE035C-674E-4BC3-9D7F-425A19C9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104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906DD07-1B23-4238-9E76-1F1AD25AE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F683319-0A6F-45DC-8B21-0B212727B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913126-F113-485B-934B-8DA74D03B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FD7635-9A3A-4541-98D5-BDC82D07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8F64E5-EBDD-4140-880F-19992748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964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094CE6-8FF6-4FA2-BD1E-B5DFAF3A5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2862FB-AE46-40EA-8FC0-8F6133E5F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C16E91-C2D2-4CAC-836B-0D27F96BE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1C5808-1E7E-481E-86B1-2EEAA7C8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7C089B-4D83-403A-9971-83F7A19C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31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141064-7E93-48BC-84B6-9402261B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B3BFB5-D36C-4261-B812-0646A82AE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E9AABF-A8DA-47D1-A8E5-B1A11FEB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4D289B3-C43B-43D8-AFF1-88E7EB74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839E02-4100-4517-AA05-9F23E40CB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06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95BA2E-017A-446D-BA9C-14776EC66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B90756-E3CE-4971-9B7B-024C20657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8B91746-DFCE-4EF6-A61D-21576F199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1D8582-AD1E-47E2-B7EC-A9795B5E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7CA7178-9786-472E-AAE9-E294675C3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6E5256-67F6-4D2D-968E-2D3251BCE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201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7D4AAA-F23E-4223-B6B0-99BD5EC5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F5EA21A-B776-45DD-B6C2-CEDA3CE54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4CB189-2BC7-4A51-A908-EC0D744B4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50B9C33-1EFC-4BE8-A4F1-CFF64348D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65911C2-E801-49FF-A1C1-820A30030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8AB2CD0-B49B-4DCE-9C5E-E0B4AF39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51C1F3D-6E5F-446F-B321-0602A500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E7B39D0-BBD6-458B-B613-EB937DBE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52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87D241-F343-409C-82F4-B4BCEDF9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2D34AC-0D8D-4D1B-9E88-EF32E83A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5461EA2-DE86-4C2F-828B-DD3EF4FC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B6A41D7-2296-4096-AD06-70B3703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453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34BF91A-7944-4B05-B976-3F623DCF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451985-BBA5-4AE7-8711-235C8B80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C514B94-A529-475A-A361-8810F8B7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373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DA042F-F39E-4B1F-910B-66B408A1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EFED56-AE1F-44E9-A9C5-3D9869CBC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5625F80-F588-4EF5-BC63-BEC00414E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F9D541-FBBD-4505-84F7-3B2A9B4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D14D9E-D1B7-48A7-BEA7-8447F97B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FC08854-5FC7-4B19-9317-86690055C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85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FEEE37-4D75-4059-B66D-5E43DDBF1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B2FB45E-4EBD-4742-9F44-80C804D0C8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39C4AD3-B1D8-4D5B-89FB-39FB915F7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950A3B-3F40-463E-A44B-B48446A3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2FD32F-7A25-487E-B643-596BF2AD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20844E-0F31-4DAB-B7E5-B1D88AA3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9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A201878-F0E9-4AD1-8828-0C371A00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91E84C-576D-4F1D-B34F-E3A4DA877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5CD2B4-9783-40DF-AC3A-804D5D3A7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9986-7C3F-4392-8E19-D111C2B6FF59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846179-8DA0-435D-BA90-0FC6F895E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7DE0B4-BF46-4E8B-8FE4-0B29A2139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70C68-B5DD-4517-95CD-71BD1B3E1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113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50808" y="238601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5507831" y="1835940"/>
            <a:ext cx="419297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2 - 1</a:t>
            </a: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خصائص الجمع</a:t>
            </a:r>
          </a:p>
        </p:txBody>
      </p:sp>
    </p:spTree>
    <p:extLst>
      <p:ext uri="{BB962C8B-B14F-4D97-AF65-F5344CB8AC3E}">
        <p14:creationId xmlns:p14="http://schemas.microsoft.com/office/powerpoint/2010/main" val="317138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5523AA8A-25D3-444C-9154-4734CC90C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4156" y="1018519"/>
            <a:ext cx="8198643" cy="252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B825DB0C-1E43-4079-AB35-ED9077CF8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4645" y="1257678"/>
            <a:ext cx="5207794" cy="3305175"/>
          </a:xfrm>
          <a:prstGeom prst="rect">
            <a:avLst/>
          </a:prstGeom>
        </p:spPr>
      </p:pic>
      <p:sp>
        <p:nvSpPr>
          <p:cNvPr id="10" name="وسيلة الشرح: سهم لليسار 9">
            <a:extLst>
              <a:ext uri="{FF2B5EF4-FFF2-40B4-BE49-F238E27FC236}">
                <a16:creationId xmlns:a16="http://schemas.microsoft.com/office/drawing/2014/main" id="{279FCEBF-0A12-45CD-9F52-205E85BC402B}"/>
              </a:ext>
            </a:extLst>
          </p:cNvPr>
          <p:cNvSpPr/>
          <p:nvPr/>
        </p:nvSpPr>
        <p:spPr>
          <a:xfrm>
            <a:off x="8322469" y="1312417"/>
            <a:ext cx="2606897" cy="332387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خصائص الجمع لأجمع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خاصية الإبدال</a:t>
            </a:r>
          </a:p>
          <a:p>
            <a:pPr algn="ctr"/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خاصية العنصر المحايد</a:t>
            </a:r>
          </a:p>
          <a:p>
            <a:pPr algn="ctr"/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خاصية التجميع</a:t>
            </a:r>
          </a:p>
        </p:txBody>
      </p:sp>
    </p:spTree>
    <p:extLst>
      <p:ext uri="{BB962C8B-B14F-4D97-AF65-F5344CB8AC3E}">
        <p14:creationId xmlns:p14="http://schemas.microsoft.com/office/powerpoint/2010/main" val="18808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FE7AD405-9CF5-464C-B84F-8564483DD1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6110" y="808314"/>
            <a:ext cx="6257929" cy="483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9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59DE9E7A-3EE2-4D2F-8E56-54FC6D5F21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743" y="1102520"/>
            <a:ext cx="7644428" cy="36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0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44F38B93-2F0C-438E-AFE1-8CD9C819EB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7488" y="757237"/>
            <a:ext cx="7172323" cy="44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0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7B3BC28-2703-482B-B90D-A58A83659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181" y="1784866"/>
            <a:ext cx="8284369" cy="29241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9E8BDE3-3663-4761-8AF0-155F2915A3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2124" y="984111"/>
            <a:ext cx="15906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5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6B170465-1559-4660-82AE-346A63387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906" y="1375360"/>
            <a:ext cx="8158162" cy="355230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A40E23A-91B2-45AE-831B-F199919CB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18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8A40E23A-91B2-45AE-831B-F199919CB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6CEE5C4-0218-4C92-A5F7-739EFBA01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1744" y="1649829"/>
            <a:ext cx="8372474" cy="262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5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8A40E23A-91B2-45AE-831B-F199919CB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A35787B-B903-4318-89EF-2254932E15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3181" y="1433498"/>
            <a:ext cx="8312943" cy="323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549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81</Words>
  <Application>Microsoft Office PowerPoint</Application>
  <PresentationFormat>شاشة عريضة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3</cp:revision>
  <dcterms:created xsi:type="dcterms:W3CDTF">2021-09-19T23:11:44Z</dcterms:created>
  <dcterms:modified xsi:type="dcterms:W3CDTF">2021-10-09T21:35:29Z</dcterms:modified>
</cp:coreProperties>
</file>