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EBD9A0-704A-4E37-BDCB-85F1C0496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E0DB69A-0AFC-4707-AB87-C5A4A62DE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7B5F8F-8FEE-41CF-8B6E-290D6425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C06-A65A-46AA-A1E1-1DBC3D94BF74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F6BDD9-7782-4E90-ACA2-524EC2C8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24578-1D59-41C5-A79D-DFA3CDFF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A54-EE33-4463-B23E-4E683A12DA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746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51F6D3-D346-4CF6-BF91-1D18B369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094ACD1-950A-4EBE-9173-3CFFE1E13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CF47CB-360D-414F-A1EC-90D3F2A6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C06-A65A-46AA-A1E1-1DBC3D94BF74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F1ADF3-C8A4-4BD7-9E5B-8971DA86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1EFA6A-BC88-4C97-BF89-B25C19D0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A54-EE33-4463-B23E-4E683A12DA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787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17D2CBA-A5C6-4ABB-8D4D-781AC01BD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698F69C-B48D-483C-8B25-FC7A0650D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6FB1A8-4002-4995-938A-F2CD6F5E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C06-A65A-46AA-A1E1-1DBC3D94BF74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81FC23-5396-4103-8FB0-7EE99F2D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5E79C0-C0BE-46C3-BA7B-5378A039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A54-EE33-4463-B23E-4E683A12DA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112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6166EC-DFD1-43A5-AB35-03BA3315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AB5DB2-45C1-47E3-B0BF-4CD11E6CA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32AAEA-8FA9-46CB-8A3C-7C2196DA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C06-A65A-46AA-A1E1-1DBC3D94BF74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9A253F-536C-4C80-BF20-917318F0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9688BD-3F7E-40DE-9985-95B1D81A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A54-EE33-4463-B23E-4E683A12DA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75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CE787C-2435-43C7-9124-2E73EE99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EAB46B9-A4E8-453B-8A2D-9352A7EC6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09E881-D494-4F93-817D-EF8D752F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C06-A65A-46AA-A1E1-1DBC3D94BF74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A58881-E1CB-4361-8FDE-8FBBAC8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DDA4F4-7783-4126-9DB8-9C6C62A0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A54-EE33-4463-B23E-4E683A12DA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51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0EE112-5F69-42F3-A331-783CA9D7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FF4D21-7B5A-4506-A1DB-5D33D070A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2C55398-94F3-4AF9-9A8E-CBAB1BB67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B604B19-17DA-4383-9279-AEE0FF33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C06-A65A-46AA-A1E1-1DBC3D94BF74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08F7ED-AD99-4E8A-8E8B-06B982F5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3E9922-A209-46F6-9337-D2C4F40C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A54-EE33-4463-B23E-4E683A12DA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17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29A017-5DCE-4EF1-934C-EDE69791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7FA9CA-47D4-47A4-8F17-B768B3DFB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EB898A4-3836-406E-B074-06C595F9C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74874E2-314D-461F-BDB2-A7A2641C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01FC0FE-AC66-4CDF-A578-261B6D8AB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F8EDDC0-6156-44A2-8DDD-D6FF6173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C06-A65A-46AA-A1E1-1DBC3D94BF74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0EF8837-3A9A-4690-A34F-78E94754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467A09B-EC08-49C5-AFAD-3D052473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A54-EE33-4463-B23E-4E683A12DA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28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9791C9-C8DD-4A0D-A2FA-BDB1C3AF0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EB380D0-992D-426E-8B36-023EB3D1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C06-A65A-46AA-A1E1-1DBC3D94BF74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C38D80D-CFDD-4088-9B4C-9C74E032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684B083-9519-4DF8-8D76-93B11C4F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A54-EE33-4463-B23E-4E683A12DA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160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94852CB-0A28-490C-A770-5340DD25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C06-A65A-46AA-A1E1-1DBC3D94BF74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AEFD174-8B88-412E-B03A-BC1EBEE9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630A13B-AB50-46F5-94C4-6F8C4E22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A54-EE33-4463-B23E-4E683A12DA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073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7A33FC-74E5-4830-B698-9FA1C57F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A21A71-C8D9-4F4C-8484-CBAE2BB6C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08C591-62FD-484D-B298-D3ADFFA5C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257D32-3581-4609-9860-5B97EE24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C06-A65A-46AA-A1E1-1DBC3D94BF74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9151D3-F0F9-43B6-9FD1-4D0F86E5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2D36212-0F54-49CB-8229-67EE41AF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A54-EE33-4463-B23E-4E683A12DA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56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F09356-9CDB-497C-AEC0-B43E28CB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A012A2A-953C-44E6-A480-2ADD75A59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9077E86-BCD9-4118-A19B-4020492ED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558E3F-D68F-4D70-93B6-57BB4FCD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FC06-A65A-46AA-A1E1-1DBC3D94BF74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A762E-CB28-4408-A1B3-EDEFC0D8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73CE6A-6BA7-498F-9FC4-0DC2B9E5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7A54-EE33-4463-B23E-4E683A12DA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294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B2D793F-AB63-4AF9-A661-C09038C0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4E04A8-0AFA-4120-89A9-970D344B3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68D9FC-F3D3-42AD-8D30-CC7F92B6D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7FC06-A65A-46AA-A1E1-1DBC3D94BF74}" type="datetimeFigureOut">
              <a:rPr lang="ar-SA" smtClean="0"/>
              <a:t>23/02/43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8D7CBC-D1DC-4E5B-A3AE-69F3F8C57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B0ABBE-0CE8-47B3-91FC-137DA8871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47A54-EE33-4463-B23E-4E683A12DA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799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8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E35D2FF-8365-4A2E-91C1-F41444539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16" y="707547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4686300" y="4754382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6" name="Google Shape;103;p15">
            <a:extLst>
              <a:ext uri="{FF2B5EF4-FFF2-40B4-BE49-F238E27FC236}">
                <a16:creationId xmlns:a16="http://schemas.microsoft.com/office/drawing/2014/main" id="{E2C3E65E-636F-4749-8B21-0AD3EEE7FE9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15637" y="1474694"/>
            <a:ext cx="1064829" cy="93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15637" y="2784347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4836319" y="2293513"/>
            <a:ext cx="48732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2 - 2</a:t>
            </a: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تقدير نواتج الجمع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F48FCD-EA2C-46AC-B801-C9DFCD2F494C}"/>
              </a:ext>
            </a:extLst>
          </p:cNvPr>
          <p:cNvSpPr txBox="1"/>
          <p:nvPr/>
        </p:nvSpPr>
        <p:spPr>
          <a:xfrm>
            <a:off x="2733078" y="641123"/>
            <a:ext cx="78539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الفصل الثاني                                </a:t>
            </a:r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الجمــع</a:t>
            </a:r>
            <a:endParaRPr lang="ar-S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79"/>
            <a:ext cx="12191999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A91EE28-2607-45B7-B730-01EF75F3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64301"/>
            <a:ext cx="12186097" cy="7029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7" y="567638"/>
            <a:ext cx="992980" cy="91826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158288" y="5097553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9956FFF-D382-49F9-84D3-D31E825B7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40" y="560118"/>
            <a:ext cx="2464634" cy="49071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7F3859A-8751-4E8E-909A-CEDC879BF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419" y="1529062"/>
            <a:ext cx="10013155" cy="29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79"/>
            <a:ext cx="12191999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A243F95-6F7E-487A-B639-20960A119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64301"/>
            <a:ext cx="12186097" cy="7029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4" y="481807"/>
            <a:ext cx="1057275" cy="1018382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77346" y="5166556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9956FFF-D382-49F9-84D3-D31E825B7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372" y="509502"/>
            <a:ext cx="2464634" cy="49071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7BE8A6D-B0E1-4D95-89AB-4440949DC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956" y="1495420"/>
            <a:ext cx="9844087" cy="34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5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79"/>
            <a:ext cx="12191999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C87CDF3-86DA-4AEA-93ED-37FDB014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64301"/>
            <a:ext cx="12186097" cy="7029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9" y="487745"/>
            <a:ext cx="1188240" cy="103613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91190" y="5053942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1B355D6-9212-496A-80FC-08D5DAF9C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239" y="1598889"/>
            <a:ext cx="9366648" cy="336716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A073DDD-8B22-4D7B-89A0-BB4D6F6F6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0779" y="679342"/>
            <a:ext cx="2661108" cy="47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1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2EE83FF-736D-403D-BC06-50741F5AD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64301"/>
            <a:ext cx="12186097" cy="7029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567438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5536406" y="4579054"/>
            <a:ext cx="17406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  <a:endParaRPr lang="en-US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9C29514-2859-42DB-974C-08AE2813D8D5}"/>
              </a:ext>
            </a:extLst>
          </p:cNvPr>
          <p:cNvSpPr txBox="1"/>
          <p:nvPr/>
        </p:nvSpPr>
        <p:spPr>
          <a:xfrm>
            <a:off x="3146823" y="1810760"/>
            <a:ext cx="61686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طلابي المبدعين  بعد أخذ قسطاً من الراحة 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توجه إلى منصة مدرستي لحل الواجب ..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3200" b="1" dirty="0">
              <a:solidFill>
                <a:schemeClr val="accent5">
                  <a:lumMod val="50000"/>
                </a:schemeClr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بالتوفيق للجميع</a:t>
            </a:r>
          </a:p>
        </p:txBody>
      </p:sp>
    </p:spTree>
    <p:extLst>
      <p:ext uri="{BB962C8B-B14F-4D97-AF65-F5344CB8AC3E}">
        <p14:creationId xmlns:p14="http://schemas.microsoft.com/office/powerpoint/2010/main" val="77033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58301" y="513644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8566597" y="1078797"/>
            <a:ext cx="2323515" cy="3871823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أقدر نواتج الجمع باستعمال التقريب أو الأعداد المتناغمة 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sz="1600" dirty="0"/>
              <a:t> </a:t>
            </a:r>
            <a:r>
              <a:rPr lang="ar-SA" sz="1600" b="1" dirty="0">
                <a:solidFill>
                  <a:schemeClr val="accent2">
                    <a:lumMod val="75000"/>
                  </a:schemeClr>
                </a:solidFill>
              </a:rPr>
              <a:t>التقدير</a:t>
            </a:r>
          </a:p>
          <a:p>
            <a:pPr algn="ctr"/>
            <a:r>
              <a:rPr lang="ar-SA" sz="1600" b="1" dirty="0">
                <a:solidFill>
                  <a:schemeClr val="accent2">
                    <a:lumMod val="75000"/>
                  </a:schemeClr>
                </a:solidFill>
              </a:rPr>
              <a:t>الأعداد المتناغمة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7633BA7-673F-4007-A79F-B22FED63C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22" y="1021649"/>
            <a:ext cx="4219575" cy="362893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4F876BF-6C3E-4301-846D-FAB6EB158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812" y="1843089"/>
            <a:ext cx="2738438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28E47E7-32F4-44C3-A2D6-0B9FE1BA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4" y="-42770"/>
            <a:ext cx="12186097" cy="6900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14" y="688882"/>
            <a:ext cx="1152474" cy="109705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186864" y="5153450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EBF868A-F20B-463C-8B83-77694AB05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089" y="1567561"/>
            <a:ext cx="9136856" cy="31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7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137"/>
            <a:ext cx="12191999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808F19D-DB6B-4FA9-A49E-20CEC1766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9" y="735896"/>
            <a:ext cx="1128712" cy="1089912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44015" y="5072056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2B9D302-8D03-4213-9719-EC3478690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325" y="735896"/>
            <a:ext cx="7629519" cy="43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0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137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578B4CA-9645-4003-B31B-4DD546C60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64301"/>
            <a:ext cx="12186097" cy="7029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160097" y="4925337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000F2D8-A551-4661-B8EA-8C18DD58C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120" y="971550"/>
            <a:ext cx="7560469" cy="40402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97854D1-9795-4AB0-94C4-7AF527DE6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057" y="2158253"/>
            <a:ext cx="1514473" cy="17883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BCBB06A-D515-44B6-8124-6CAF78D50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8" y="624588"/>
            <a:ext cx="1207294" cy="11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3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137"/>
            <a:ext cx="12191999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B23FE3-E3F1-4372-B77C-38C358713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64301"/>
            <a:ext cx="12186097" cy="7029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9" y="631732"/>
            <a:ext cx="1137044" cy="111134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08307" y="5193506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435E3DF-E110-4B89-A959-67EE6C28B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294" y="885915"/>
            <a:ext cx="8165313" cy="430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4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79"/>
            <a:ext cx="12191999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E31C56D-14A1-4705-BAB6-F1DA1FC38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64301"/>
            <a:ext cx="12186097" cy="7029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79" y="503144"/>
            <a:ext cx="1207296" cy="101133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594056" y="5168238"/>
            <a:ext cx="149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1EFDCBB-BC97-4DE4-A313-758057395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279" y="1564571"/>
            <a:ext cx="9927390" cy="328104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106B03B-57DD-43BA-8F27-4296E3D1E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80" y="590874"/>
            <a:ext cx="1805554" cy="5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79"/>
            <a:ext cx="12191999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746A16D-8AB0-467D-8F9A-EEB4F2A21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64301"/>
            <a:ext cx="12186097" cy="7029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560883"/>
            <a:ext cx="1143001" cy="108217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22577" y="4895518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E4A42DA-4D7F-41F1-BAFA-C293AE7CD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713" y="1362317"/>
            <a:ext cx="8691561" cy="13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79"/>
            <a:ext cx="12191999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72E7DAF-2C34-4031-BF6A-379E712DA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6097" cy="7029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726193"/>
            <a:ext cx="1207293" cy="93115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58309" y="5176834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63A0248-66F0-4794-AF89-32CFBF46D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719" y="1657349"/>
            <a:ext cx="9865520" cy="28217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9956FFF-D382-49F9-84D3-D31E825B7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8173" y="733337"/>
            <a:ext cx="2464634" cy="4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538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120</Words>
  <Application>Microsoft Office PowerPoint</Application>
  <PresentationFormat>شاشة عريضة</PresentationFormat>
  <Paragraphs>27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Arabic Typesetting</vt:lpstr>
      <vt:lpstr>Aref Ruqaa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2021-09-26T18:53:48Z</dcterms:created>
  <dcterms:modified xsi:type="dcterms:W3CDTF">2021-09-29T23:54:19Z</dcterms:modified>
</cp:coreProperties>
</file>