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CD05E7-039E-4DD0-9AB2-9F702CDE76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AD987A5-246E-4867-8B87-2C0AE8B94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D3DF2D-574D-4C31-A137-5491B07D4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82A35F-2A1B-4D4A-9D97-A9138E962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9F9ABD-97B3-4A0E-8893-860EAF470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513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E9A24F-7C6A-43BA-99B9-827C903B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7EF8916-8E94-4EE8-87F7-3014C0E72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CE6C5E7-6826-452C-9FA8-D9E71AC59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99CE4D-A11A-40B4-B3D4-DB1BA9339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245A2E-134A-4C7E-AD66-A398913C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749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0E2B415-6622-4B1D-ABE6-10BF2E00CA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E221BFF-272E-4309-9BF0-10ED8BA63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FA1B00C-BB68-4BE7-820B-6B218BAD7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6BB6ED3-EA08-4137-976D-B3849C45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447F5D0-223F-451D-B4FD-53E47DB6B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84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999F27-1DD2-4408-BEA8-76671E234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722FDA-70DB-4175-9914-F5B1C3C4C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4D9651-4134-4B0A-A51D-D50B6833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314ECF-BE4C-43E1-999B-C3E75B1B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104541-9829-46AD-8D7E-52DCB187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524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485A85-E9EC-4EBF-ACD8-2C759627E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2F8E92B-D6DD-43BA-82ED-F91D7093A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91E9D9-4493-48AC-9F45-85CD7C0F8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454D04-2296-4400-9312-674087F5B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0804C62-1084-403C-85BE-06617FA09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518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F6BC92-6E3D-4088-87A5-35A9F23FB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0686704-7324-4C23-92C7-2DE700C27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0EF5B7A-E34D-43D9-A8CE-CF33467CE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CC3CBBF-91AE-4487-9AC7-6BC08F6D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2ACF42D-D7F6-4B32-8EAE-ED4CD291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7FEE764-00B1-43A7-A4CD-60919C402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001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B3524C-099D-4CF3-99CD-2277792F8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5C1D8B9-0B67-4A9E-884A-3B49BA581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BEBC2FD-579B-4436-B4E1-8D4527E7A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4BE6875-698A-455E-AD03-9B7A1468A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0466772-A11C-4674-9861-166247531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8B5E55F-7A7B-49F2-9A11-D81BDF3F4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5B74BB2-1E91-4A8A-8AC7-D5A29E1A1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2DD5B31-100C-4AFD-95B0-A935C3D6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100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61B309-BA1B-4D9B-9E48-9E46BCD6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A266EE8-AB62-439F-8471-B8692564E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8279D61-A8F9-4F05-BA00-9728F63B7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B95768E-B931-4094-AEEA-CA9EA882B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288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9988DD4-A8C6-49E6-B348-F2094D561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76D3832-6714-428B-BCB6-04DA382E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A495DCF-5A6C-47EB-B305-176308E0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563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921CAC-7A78-4283-9210-074FA3713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F3EFD84-E355-4A71-9E02-D3D919ACC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0059C44-45B7-4F6B-90A0-0B22DE432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8C5BCE0-B657-451F-8635-F2E3C04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937C4F0-0AAA-4D7B-A8AE-4AA6E3214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BF65E96-553D-498C-ACA2-152F80DDE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568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0FF2BB-5E13-486E-B96C-F6EFC4C7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025DC70-C35B-4384-850F-A4681BCDA8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C9EE47E-6238-425C-9BF6-9EC7A4878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649865B-F043-47CC-9E7B-683ADEFBF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3111256-A867-47AE-8496-BC8A52863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75D3CAA-6B9B-4B63-8B1B-218D5241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326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B27C606-2B77-4DA0-AF46-01FB201F0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2514E2A-3845-44D3-A15D-09C6CA062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30918B2-3D12-4AA5-B5A2-655306054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DF5D4-AFD9-42F4-ABB8-8A6CA05C7FC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74487C-1AB4-45F1-A436-6E26A39EA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ADC0C4-56CB-4707-B824-94A5DF96A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4A304-3578-45B0-B9B6-7F61820789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285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057863" y="4972269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11" name="Google Shape;104;p15">
            <a:extLst>
              <a:ext uri="{FF2B5EF4-FFF2-40B4-BE49-F238E27FC236}">
                <a16:creationId xmlns:a16="http://schemas.microsoft.com/office/drawing/2014/main" id="{D4B7AB83-9E65-49B3-AD66-52A7C4672D0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07970" y="238601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42796CEC-3562-4673-AEE0-493548218729}"/>
              </a:ext>
            </a:extLst>
          </p:cNvPr>
          <p:cNvSpPr txBox="1"/>
          <p:nvPr/>
        </p:nvSpPr>
        <p:spPr>
          <a:xfrm>
            <a:off x="6032486" y="1970609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2 - 5</a:t>
            </a: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مهارة حل المسألة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759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7131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5" y="660301"/>
            <a:ext cx="1064419" cy="1061336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302403" y="5077079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sp>
        <p:nvSpPr>
          <p:cNvPr id="8" name="وسيلة الشرح: سهم لليسار 7">
            <a:extLst>
              <a:ext uri="{FF2B5EF4-FFF2-40B4-BE49-F238E27FC236}">
                <a16:creationId xmlns:a16="http://schemas.microsoft.com/office/drawing/2014/main" id="{4013521A-835B-4E17-BF21-961A843E9CBB}"/>
              </a:ext>
            </a:extLst>
          </p:cNvPr>
          <p:cNvSpPr/>
          <p:nvPr/>
        </p:nvSpPr>
        <p:spPr>
          <a:xfrm>
            <a:off x="9302403" y="1148111"/>
            <a:ext cx="1726977" cy="387182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الخطوات الأربع لأحل المسألة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1902CEA-D18E-4C79-B9E2-D07FC854F5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2313" y="1360528"/>
            <a:ext cx="7145710" cy="2521191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438A04A9-43F4-44EC-B0AA-5F55087B6A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120" y="2991109"/>
            <a:ext cx="18383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8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7131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5" y="660301"/>
            <a:ext cx="1064419" cy="1061336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302403" y="5077079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B1CE0800-366C-4A26-85E1-13C9E6E7B9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4575" y="1165412"/>
            <a:ext cx="8344460" cy="367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7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7131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5" y="660301"/>
            <a:ext cx="1064419" cy="1061336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663388" y="4305367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BE2CE74-77D7-4495-A174-659024C36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5295" y="660301"/>
            <a:ext cx="8355106" cy="510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6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7131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5" y="660301"/>
            <a:ext cx="1064419" cy="1061336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185881" y="5026886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9AAC93F3-70AB-4EB2-8F9C-054916BB8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92471" y="660301"/>
            <a:ext cx="4032436" cy="23050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A4BB50A-2071-4C53-BB19-320E714EAF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2314" y="750788"/>
            <a:ext cx="4676775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26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7131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5" y="660301"/>
            <a:ext cx="1064419" cy="1061336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185881" y="5026886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1A41896-FEEA-4647-8C9D-69F08A0CCA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0925" y="660301"/>
            <a:ext cx="3485169" cy="276869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D191A35F-3FA1-41D1-9489-68F19AE84B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8913" y="660301"/>
            <a:ext cx="3686174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32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7131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5" y="660301"/>
            <a:ext cx="1064419" cy="1061336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185881" y="5026886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4E11DF22-966D-4550-ABEF-5EAC503DC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5212" y="807244"/>
            <a:ext cx="3645693" cy="16002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5C3A43FC-E70F-4AC2-9823-01EB217334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62199" y="807244"/>
            <a:ext cx="4031457" cy="170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687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7131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5" y="660301"/>
            <a:ext cx="1064419" cy="1061336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185881" y="5026886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75D95CA-48F4-4A46-B6A9-852777EF8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5193" y="825096"/>
            <a:ext cx="3729037" cy="179308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0AC7AFBB-53BA-407F-8896-0520DF9AB0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5189" y="921543"/>
            <a:ext cx="4199905" cy="268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64956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62</Words>
  <Application>Microsoft Office PowerPoint</Application>
  <PresentationFormat>شاشة عريضة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2021-09-28T02:07:17Z</dcterms:created>
  <dcterms:modified xsi:type="dcterms:W3CDTF">2021-10-09T21:53:02Z</dcterms:modified>
</cp:coreProperties>
</file>