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4C1C29-8CD4-43D4-BFE9-9ED35FD45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150E4D6-A2D5-4A50-BDB9-4660FD583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01310-FA6B-4853-B848-70D6BF9C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6716B1-62A6-4570-A431-F3824A26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FB108F-1FA7-44E4-96C9-37A4132A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298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B2362-AF7C-4EE5-8AEF-7276764C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D19B0A6-6C6D-4B71-927F-1CC49BA05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8599A0-8A57-4006-97C3-7DD5CF2D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CD473F-1761-4B47-A8F9-B3673327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DBF0BE-A75B-496F-A393-F07F4C95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6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2662C8D-DB74-498A-832D-8E396FAAAB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5C487D-DC85-43F1-9EE5-66503FCB9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20B72F-B8BA-413F-9BCE-D8002E64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AD5DD5-747E-4699-A62E-FCE30531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8E5471-52E0-4926-ADE3-69630A87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31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1868C6-3142-4E0D-8773-7DBE44C9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551E6F-B96D-4281-9935-DDF4B5822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155830-A0C3-43FC-9A4D-4FE9FB50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D6B87A-81CE-490E-9503-296F2633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201716-A497-4BC3-A233-3DC3611D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412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834F49-E58B-478A-8137-5846A037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FE3B9E-6A4F-46BF-83D4-C4CD2A138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31B233-341F-4EC3-B339-AEA5B450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8F3D50-3582-4939-B578-6F6C6ECC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3B571D-3FC8-459F-B9C2-2366681A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76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897816-FAB1-40A3-822C-998E4AF0F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711AF7-C04D-4DE2-9463-A3759BAB8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39806B-A25A-43D9-AD27-88436263D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20C810-F9B0-48A1-9F1B-0D9E313A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F4F86A-CD84-4A3B-8749-D7FB7593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003637-B7A9-4634-88A3-8A60A4AE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529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D3A133-C163-4FDF-AB82-AF4AEAB6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4AD989A-6C75-44D3-9A21-40B9163F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8CADCA-F059-4059-86E5-C915CEF7B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6479C44-9200-4DDC-96AB-A61CA64D8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E293566-4699-46F8-8D8E-9A5EC9D31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C29718A-6F0E-47C5-B907-1BB723C3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F1791D-852F-4176-84A0-9AB9DE91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AFD0C69-3F28-4951-8FD1-E14559B7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7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65A2C5-6DFB-48C1-9073-F6D02449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228F01A-4AA6-4E39-8BFC-F7B62ED5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EFB829-AFCC-4993-9156-F56197B6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6D85A7-DE28-4FFA-9322-261D16CB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57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C4EF40-C538-44B2-B1D4-F3438C16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0FB3FEC-0624-4457-8D86-7F2B907E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535186-4282-4D1E-8AF2-96A95A9B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0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C4AFB4-972B-4E20-918C-D950BBC3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BC013D-F979-4510-9B9F-6DE054166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134F47-C1E5-4A35-A1C0-AFAB99F97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F7AAC0-D486-4415-A09F-A5AFFADB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536AB7-9D9E-46AD-8984-9E1863C3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AFA97C-D5C9-47A9-ACAC-EB99EF9A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598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1FFFB8-97CC-48A7-B68A-8423CE3B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C607774-2B14-434F-9D6B-E00CE0A86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0F03D3-57B9-4351-9A03-EE692B68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733590-C8DA-49F4-BDC0-32A129D2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E7FC7C-F80D-4AAE-8B4E-7BDE1C6A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EF17CD-1FC8-4E39-8298-27A8B35A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29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BE4307-9105-4173-A365-A5A0156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FC602E-7CE8-4413-AEE4-10FDD3D8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ADF80F-2027-4071-A658-A6AF2AA86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2ED0-AF33-47EF-AF79-0F5DE1900BDC}" type="datetimeFigureOut">
              <a:rPr lang="ar-SA" smtClean="0"/>
              <a:t>02/03/43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4BDBE0-0356-42ED-8C2A-F5A79FBE6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F80966-DF63-4B05-9DBA-0286D01E4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2189-677F-4724-96AF-D3CF1D62C54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16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E35D2FF-8365-4A2E-91C1-F41444539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16" y="707547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993981" y="4968801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5645" y="265747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36319" y="2293513"/>
            <a:ext cx="487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3 - 3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مهارة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DEE24B-1089-41B1-97FD-31288F0B9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414" y="971182"/>
            <a:ext cx="6096001" cy="18217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1CFF5BB-B252-4F0B-AD0C-6B04064D8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294" y="1843089"/>
            <a:ext cx="1905328" cy="1725788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8722519" y="1650114"/>
            <a:ext cx="2196169" cy="280740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أقرر إذا كانت إجابة المسألة معقولة أم لا .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884729A-C852-48A6-84D7-491B0A36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831" y="657226"/>
            <a:ext cx="83939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3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A94689-98D3-4A71-B64B-CD7E5D90F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283" y="616743"/>
            <a:ext cx="8265320" cy="43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258301" y="513644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07CB98C-2CC5-4CFE-B445-09BFE3F8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7916" y="1100137"/>
            <a:ext cx="8462967" cy="169597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EA766CC-3C4F-4A9B-B586-A982ABC1B16C}"/>
              </a:ext>
            </a:extLst>
          </p:cNvPr>
          <p:cNvCxnSpPr>
            <a:cxnSpLocks/>
          </p:cNvCxnSpPr>
          <p:nvPr/>
        </p:nvCxnSpPr>
        <p:spPr>
          <a:xfrm>
            <a:off x="6765131" y="1635919"/>
            <a:ext cx="0" cy="41862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C9E7DD4E-CDD4-419D-A1FD-8CEE2317F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681" y="597736"/>
            <a:ext cx="1981202" cy="4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50107" y="4997363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EA766CC-3C4F-4A9B-B586-A982ABC1B16C}"/>
              </a:ext>
            </a:extLst>
          </p:cNvPr>
          <p:cNvCxnSpPr>
            <a:cxnSpLocks/>
          </p:cNvCxnSpPr>
          <p:nvPr/>
        </p:nvCxnSpPr>
        <p:spPr>
          <a:xfrm>
            <a:off x="6486524" y="576262"/>
            <a:ext cx="0" cy="52387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B09E3661-C945-4D8B-BD0F-620060E76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169" y="576262"/>
            <a:ext cx="2459829" cy="4881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5950D35-F4BE-4734-BADD-62745B624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30" y="1132284"/>
            <a:ext cx="3712368" cy="244673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8DCF431-C7D5-4227-9D7C-058198579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2581" y="717351"/>
            <a:ext cx="4140992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50107" y="4997363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5EA766CC-3C4F-4A9B-B586-A982ABC1B16C}"/>
              </a:ext>
            </a:extLst>
          </p:cNvPr>
          <p:cNvCxnSpPr>
            <a:cxnSpLocks/>
          </p:cNvCxnSpPr>
          <p:nvPr/>
        </p:nvCxnSpPr>
        <p:spPr>
          <a:xfrm>
            <a:off x="6486524" y="576262"/>
            <a:ext cx="0" cy="52387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B97F48AE-5B4B-48D7-B098-271ED1539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614" y="576262"/>
            <a:ext cx="4102894" cy="19954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CFCA7D-CB16-47F5-9476-8C721CF47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289" y="576262"/>
            <a:ext cx="396478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7148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33C03F-0F5C-4091-8441-600687C9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" y="-114210"/>
            <a:ext cx="12186097" cy="6972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660308"/>
            <a:ext cx="1121569" cy="118278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50107" y="4997363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9F22933-14BE-4F25-B41A-1650EBEFA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721516"/>
            <a:ext cx="49815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84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66</Words>
  <Application>Microsoft Office PowerPoint</Application>
  <PresentationFormat>شاشة عريضة</PresentationFormat>
  <Paragraphs>13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2021-10-08T17:55:57Z</dcterms:created>
  <dcterms:modified xsi:type="dcterms:W3CDTF">2021-10-08T18:20:12Z</dcterms:modified>
</cp:coreProperties>
</file>