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03D941C-09A0-49CE-821E-CB25EE010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38AD366-723F-4661-BB45-8CEA328FA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1FAF012-6B45-4A37-A056-ACBF1F2E9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D113-02D7-4064-9C95-C0E96FAD4DB9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E614516-1927-4A3C-9B49-8009EC1A7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539EE65-4919-4C2C-884D-2D95CD78C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7D0D-72EF-4D31-B555-08EFDDA1B0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571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EDA7C6-38E5-4FF9-93A6-F392CC4F1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DE7A712-B7CF-4404-8D62-E56E6646C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8288295-8548-4D99-B54A-CF074895D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D113-02D7-4064-9C95-C0E96FAD4DB9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211102D-F37F-4592-BC70-23CA1B7EA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0448DFE-7C74-4B38-B044-AA0DA958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7D0D-72EF-4D31-B555-08EFDDA1B0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936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EC77695-4E1C-4CAD-A847-7C278751F3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FE7D162-EE00-467B-B8A2-57B6FE97E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94CAD9-2CBD-45DF-827B-E34406FC7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D113-02D7-4064-9C95-C0E96FAD4DB9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8018B12-2D2F-4715-9EA7-E0EBF5637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BA17AEE-92DE-46C5-993B-02F0DAD41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7D0D-72EF-4D31-B555-08EFDDA1B0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727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F5AA75-C4E4-4CA1-9756-E50B4B88F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111FCA9-5570-4FD2-9201-5915762CA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442588-D034-4A68-93C5-50448D95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D113-02D7-4064-9C95-C0E96FAD4DB9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6898C6C-4C87-40AD-9290-C03B4354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525440-F063-4C03-B2AB-49F026E74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7D0D-72EF-4D31-B555-08EFDDA1B0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512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3F05BD-1F7B-45BE-8B7D-62C17A3E4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4E13E9B-23A2-4007-AE1A-E18A8A57E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D52D04F-2A09-48A1-887A-11B3EB667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D113-02D7-4064-9C95-C0E96FAD4DB9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8CEEB93-629C-4583-AA01-969047908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66D4E68-AC7F-4ECF-8714-E8724D86A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7D0D-72EF-4D31-B555-08EFDDA1B0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544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06BECB-9DFB-4AD7-B26D-C341199B9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57BA32E-2167-4AA4-A11E-50ADD2A5B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5874092-F125-438E-9D06-904AEAA39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E377908-7B56-4298-8A13-325CC8F59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D113-02D7-4064-9C95-C0E96FAD4DB9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C64FD0B-C739-4551-BA3C-26DD304F4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E0E1C35-0E17-4AE6-9E49-F0CA422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7D0D-72EF-4D31-B555-08EFDDA1B0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671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4A97BE-B600-4E49-96AC-D39E55ECC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5712F52-7E66-411E-A08C-37A1D76DA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65D824E-DA2F-4E88-9E8C-37192289E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3254F21-61E5-4A90-A5B6-C5EAE5AF0E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386343B-D25F-4EF3-BC33-8AF4EA502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E115508-ACA8-4426-8B0F-0E447DBC5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D113-02D7-4064-9C95-C0E96FAD4DB9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F0B0CB6-092F-4BA3-B049-D50BB1BC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F856E39-3C42-4435-8EE7-23DFD7E27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7D0D-72EF-4D31-B555-08EFDDA1B0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9249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96DAA3-8EF9-4E58-B960-FDE4C9FE9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E9FE69D-3A83-4A36-A342-689F2AA31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D113-02D7-4064-9C95-C0E96FAD4DB9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0C1117C-E0DE-4B9A-AD88-AD793A2F2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FDA021A-BE75-4ECF-AA2B-1BFF6AE27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7D0D-72EF-4D31-B555-08EFDDA1B0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370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CC32022-D88E-4F69-868C-AA06241B6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D113-02D7-4064-9C95-C0E96FAD4DB9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7DEC87B-65B6-40B5-82AD-66B257BE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323E1A3-0A10-4A78-B38B-E85067A7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7D0D-72EF-4D31-B555-08EFDDA1B0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538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04B0F5-E0DA-46DD-83AE-25C9484D7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2E70DF2-A718-4C02-961B-0A639FDDD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DCEC73B-894E-4587-80BB-7DDFDD086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2943399-B400-43B8-8098-B9DE6CEAC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D113-02D7-4064-9C95-C0E96FAD4DB9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66AFC7-356C-4022-B99C-007D0FBC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3256C1B-0111-4995-A854-E77EE08D6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7D0D-72EF-4D31-B555-08EFDDA1B0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49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194B161-2D19-408A-AE81-389A7D1D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64BA078-E672-419E-93F3-809397985E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79D2911-E447-48EA-8DB7-D17EF0D05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A47D1D9-ABAC-4032-A0CD-D77898703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D113-02D7-4064-9C95-C0E96FAD4DB9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D0BAB53-C74D-49CC-8E82-436F470C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28D4539-5734-4439-AF19-50DC1CD2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7D0D-72EF-4D31-B555-08EFDDA1B0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869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38075E2-E74B-4CF1-B423-C5B0640B3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F4E6C21-D6B4-423F-B9B8-AE111F28D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FE65C8-F3DB-411E-90F5-65B23B852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CD113-02D7-4064-9C95-C0E96FAD4DB9}" type="datetimeFigureOut">
              <a:rPr lang="ar-SA" smtClean="0"/>
              <a:t>26/02/43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EC89916-26C9-4DAD-B99F-F1C96B6B4E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A967F8F-8979-4663-BBE1-A441BED722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07D0D-72EF-4D31-B555-08EFDDA1B0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611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69" y="678655"/>
            <a:ext cx="1471612" cy="1393411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272586" y="5073134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10" name="Google Shape;103;p15">
            <a:extLst>
              <a:ext uri="{FF2B5EF4-FFF2-40B4-BE49-F238E27FC236}">
                <a16:creationId xmlns:a16="http://schemas.microsoft.com/office/drawing/2014/main" id="{DAF9785D-83DC-47D5-80CA-917C92CA00E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7970" y="898105"/>
            <a:ext cx="1064829" cy="83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4;p15">
            <a:extLst>
              <a:ext uri="{FF2B5EF4-FFF2-40B4-BE49-F238E27FC236}">
                <a16:creationId xmlns:a16="http://schemas.microsoft.com/office/drawing/2014/main" id="{D4B7AB83-9E65-49B3-AD66-52A7C4672D0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07970" y="2386013"/>
            <a:ext cx="1123418" cy="89647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2796CEC-3562-4673-AEE0-493548218729}"/>
              </a:ext>
            </a:extLst>
          </p:cNvPr>
          <p:cNvSpPr txBox="1"/>
          <p:nvPr/>
        </p:nvSpPr>
        <p:spPr>
          <a:xfrm>
            <a:off x="6032486" y="1800738"/>
            <a:ext cx="38754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3 - 2</a:t>
            </a:r>
          </a:p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  <a:r>
              <a:rPr lang="ar-SA" sz="4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تقدير نواتج الطـرح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4979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21427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83365" y="4953030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7A93C9E2-95DE-42B0-941E-A84AABE6A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631" y="771524"/>
            <a:ext cx="2805112" cy="52387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F098DCB-FBF9-4474-B3E7-05744247CA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4568" y="1422798"/>
            <a:ext cx="8558213" cy="310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3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646016"/>
            <a:ext cx="1414463" cy="141852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4964910" y="3824302"/>
            <a:ext cx="20681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32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B91500C-045C-46F8-9A24-093D698C3514}"/>
              </a:ext>
            </a:extLst>
          </p:cNvPr>
          <p:cNvSpPr txBox="1"/>
          <p:nvPr/>
        </p:nvSpPr>
        <p:spPr>
          <a:xfrm>
            <a:off x="3042047" y="1207205"/>
            <a:ext cx="610790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  <a:latin typeface="Aref Ruqaa"/>
                <a:ea typeface="Aref Ruqaa"/>
                <a:cs typeface="Aref Ruqaa"/>
                <a:sym typeface="Aref Ruqaa"/>
              </a:rPr>
              <a:t>طلابي المبدعين  بعد أخذ قسطاً من الراحة  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  <a:latin typeface="Aref Ruqaa"/>
                <a:ea typeface="Aref Ruqaa"/>
                <a:cs typeface="Aref Ruqaa"/>
                <a:sym typeface="Aref Ruqaa"/>
              </a:rPr>
              <a:t>توجه إلى منصة مدرستي لحل الواجب .. 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ar-SA" sz="3200" b="1" dirty="0">
              <a:solidFill>
                <a:schemeClr val="accent5">
                  <a:lumMod val="50000"/>
                </a:schemeClr>
              </a:solidFill>
              <a:latin typeface="Aref Ruqaa"/>
              <a:ea typeface="Aref Ruqaa"/>
              <a:cs typeface="Aref Ruqaa"/>
              <a:sym typeface="Aref Ruqaa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  <a:latin typeface="Aref Ruqaa"/>
                <a:ea typeface="Aref Ruqaa"/>
                <a:cs typeface="Aref Ruqaa"/>
                <a:sym typeface="Aref Ruqaa"/>
              </a:rPr>
              <a:t>بالتوفيق للجميع</a:t>
            </a:r>
          </a:p>
        </p:txBody>
      </p:sp>
    </p:spTree>
    <p:extLst>
      <p:ext uri="{BB962C8B-B14F-4D97-AF65-F5344CB8AC3E}">
        <p14:creationId xmlns:p14="http://schemas.microsoft.com/office/powerpoint/2010/main" val="2190296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sp>
        <p:nvSpPr>
          <p:cNvPr id="8" name="وسيلة الشرح: سهم لليسار 7">
            <a:extLst>
              <a:ext uri="{FF2B5EF4-FFF2-40B4-BE49-F238E27FC236}">
                <a16:creationId xmlns:a16="http://schemas.microsoft.com/office/drawing/2014/main" id="{4013521A-835B-4E17-BF21-961A843E9CBB}"/>
              </a:ext>
            </a:extLst>
          </p:cNvPr>
          <p:cNvSpPr/>
          <p:nvPr/>
        </p:nvSpPr>
        <p:spPr>
          <a:xfrm>
            <a:off x="8801098" y="1521619"/>
            <a:ext cx="2165797" cy="2928937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dirty="0"/>
              <a:t>أٌقدر ناتج الطـرح مستعملا التقريب أو الاعداد المتناغمة</a:t>
            </a:r>
          </a:p>
          <a:p>
            <a:pPr algn="ctr"/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D3CE3DC-311B-4104-8AF3-DF0CB9E72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877" y="1286127"/>
            <a:ext cx="6552000" cy="342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83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302403" y="507707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179B9851-F739-4857-A100-93D7C9C21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955" y="1780921"/>
            <a:ext cx="8183998" cy="19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8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0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09637" y="4905629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823B442-A540-41AC-AD21-D4A5AD683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847" y="719138"/>
            <a:ext cx="5638800" cy="411003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FEB4ADB-1429-4042-9723-A84C51530F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0548" y="4960339"/>
            <a:ext cx="5555456" cy="80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52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7142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211915" y="5180863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47C4C6E-79A7-49A5-BD88-99880EB05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633" y="596008"/>
            <a:ext cx="5250655" cy="230762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4E5811A-A412-441D-B8BC-0AECAD19A4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3012435"/>
            <a:ext cx="3630218" cy="205962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914EADD-9550-4720-805D-02A60FB3BE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9750" y="3087928"/>
            <a:ext cx="4286250" cy="181084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8B48D40-1267-42CA-8730-3CF87BA391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6899" y="1254279"/>
            <a:ext cx="1328739" cy="121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10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7142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211915" y="5180863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2837311-396F-4C4F-BE1B-D2E1B837D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5446" y="742950"/>
            <a:ext cx="1738323" cy="45005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B755E9E-9699-4500-A3F4-4EB8B724F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8820" y="1340645"/>
            <a:ext cx="9096373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70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7142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211915" y="5180863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2837311-396F-4C4F-BE1B-D2E1B837D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5446" y="742950"/>
            <a:ext cx="1738323" cy="45005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76FC9A4-52F9-4276-AEA0-7771F061AC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9290" y="1366837"/>
            <a:ext cx="5276229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38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21427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803721" y="5123806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41DF51B6-FE0E-450F-A648-AEC7A864F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3938" y="752337"/>
            <a:ext cx="2345532" cy="50496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C861924-5659-45F3-8B08-906019175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675" y="1583527"/>
            <a:ext cx="9772650" cy="318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22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2A93056-F25E-43CC-8F5D-BA1489AC6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" y="-21427"/>
            <a:ext cx="1218609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CAD2CDC-A8B5-454F-AEF5-048037A0D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96" y="660301"/>
            <a:ext cx="920924" cy="95418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252D0571-3C72-4F1F-BC7E-EA282595B5F5}"/>
              </a:ext>
            </a:extLst>
          </p:cNvPr>
          <p:cNvSpPr txBox="1"/>
          <p:nvPr/>
        </p:nvSpPr>
        <p:spPr>
          <a:xfrm>
            <a:off x="953740" y="4845874"/>
            <a:ext cx="1700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41DF51B6-FE0E-450F-A648-AEC7A864F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3938" y="752337"/>
            <a:ext cx="2345532" cy="50496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CEE1C4B-A4AD-4435-8C39-578B21FD5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6771" y="1484711"/>
            <a:ext cx="8743950" cy="200858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DBE962C-7DEF-4F83-97F7-615FD9B401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9448" y="4150521"/>
            <a:ext cx="5150022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4685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99</Words>
  <Application>Microsoft Office PowerPoint</Application>
  <PresentationFormat>شاشة عريضة</PresentationFormat>
  <Paragraphs>20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7" baseType="lpstr">
      <vt:lpstr>Arabic Typesetting</vt:lpstr>
      <vt:lpstr>Aref Ruqaa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2021-10-03T00:45:39Z</dcterms:created>
  <dcterms:modified xsi:type="dcterms:W3CDTF">2021-10-03T01:04:50Z</dcterms:modified>
</cp:coreProperties>
</file>