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581EF-5711-44A5-B32F-47081E634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658F4AC-708B-46DE-9EA9-AD14DF18F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E7A5FE-066B-4765-81CF-07404238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B36AB1-A482-41CD-A869-BC692AFBC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984117-A9AF-4E8C-8E2A-3377D57E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344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0A5940-F859-48C8-A748-F15D54501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D1C1F94-8D2F-41C6-BF45-9478AC263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B43ABC-298D-4DE4-93F2-439D559A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BB94B0-C83F-487B-9924-29ACC6735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4043E3-82E2-4210-9C9C-32E1C5F6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665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CD347E0-D36D-453F-B438-C04E04021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07DE25A-325B-4087-B247-20AE20AF4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6129E46-5F1B-4EDD-BC89-11006C65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D137022-4ABE-4030-8ABF-8AE9411FC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CB6C31-35BD-4D35-890D-C75A349C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819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E542BD-B753-4D27-B69F-71E4C1B2C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C24B976-AFCF-425A-8271-F16EEEA23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BBC7C0-9B30-45B5-A021-B22AE059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9DFE5F-A758-4C27-8AA0-7267BBC17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2F5FE44-F605-4AF7-ADDF-DCFE1782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073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C47BEA-6876-4484-89C3-7AA76A72B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C2D6B8E-70A2-4554-B0BB-1155C5065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CB4ABFB-94FC-4709-B34E-A3510DB6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1709E4-B4CC-4A11-A220-D24DFA5F1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9932EC2-58B5-4C40-87CE-E6E2A7383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978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67F11B-641B-411A-AF2C-D9064AEA0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BA7B28-FDE0-4FFA-AF8D-2354A6D61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4A720B4-F6CE-4988-85EA-8841D84F1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6851393-8463-4E94-BD6D-6523F7A44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74F943D-6750-480C-861C-6226396DC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E1FBF37-94C4-46FE-9D00-6F134575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317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2608E3-DB3A-46AC-8F6E-CE1301079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25EF367-E5B8-438B-89DA-DFE1E8896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E4E59E2-0FBD-460B-B5E1-E60E4A73C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C368247-96BF-44CC-BDA4-B908B751A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3CE853F-0256-4A1C-A5D9-8AEDB32433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892C2F0-FE0F-4F86-8161-8028D39DB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1B47284-27A9-4DB6-836B-AEF649AF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2138999-407E-4FA2-A112-79D31D203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249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960ED8-C972-4184-992A-4E825B1E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28792CF-0BC2-4ABF-98F1-D77800DF5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AA90761-F17F-40A2-89BD-EAF0100B8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1CDC81D-9CCA-4E83-8189-21023FF0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865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849D231-1A47-49E8-ABF8-6613DE61B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503895E-6D9B-4E02-8CB9-6424B038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72509A9-FF7B-4419-A38E-BA8B545BE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55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DFFB7C-4FD8-4DCA-9DF4-A172804C9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BDC1B3-05F1-496D-83B9-51C41D741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B640F61-C743-4A52-865C-15BBFB00F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7314C20-C7AC-445D-A477-615789AEA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40DDFF2-3E29-4DEE-8F05-AE3239A18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1ACDDA7-A526-4995-B3D4-60673D964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853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3CC7FF-3D3E-4CF9-9D89-431106814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65E42C4-7B5A-4A96-A861-C996CCA64E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962B630-1224-4CC9-8320-C7D8E6AE2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C905586-DEB9-487D-85CB-CF487A44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15F8A68-3A6F-4AAB-B17D-84503CEB4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22D6CD6-D71A-408D-9084-1339A61FA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607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1919CEE-CB97-4AFB-B4B8-30F6CAB8B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DC25DC1-68F6-4008-81B8-347BE1165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FF57CC-2667-437E-9C33-4D846211B2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60013-0813-448B-8F06-FD031EA23C4E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C3A01C-B1CB-4B80-9BAC-4BD02C2B2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B8B00A-BDE5-4E99-AE63-475D9D836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0161B-CFF7-4197-B6DD-5FF9E7266D3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537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116" y="707547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780858" y="492583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30" y="814388"/>
            <a:ext cx="1200746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17068" y="494392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88919" y="628647"/>
            <a:ext cx="0" cy="520779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>
            <a:cxnSpLocks/>
          </p:cNvCxnSpPr>
          <p:nvPr/>
        </p:nvCxnSpPr>
        <p:spPr>
          <a:xfrm flipH="1" flipV="1">
            <a:off x="1113830" y="3550448"/>
            <a:ext cx="5475089" cy="713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صورة 6">
            <a:extLst>
              <a:ext uri="{FF2B5EF4-FFF2-40B4-BE49-F238E27FC236}">
                <a16:creationId xmlns:a16="http://schemas.microsoft.com/office/drawing/2014/main" id="{8C149CDB-3246-440F-84E3-D25B68168C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6607" y="628650"/>
            <a:ext cx="3674268" cy="15906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3308C0C5-F187-4F84-B9CB-F95A9EB364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0936" y="3071812"/>
            <a:ext cx="3473053" cy="714375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5238A359-93FC-44B6-A337-59CF5A84DC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3182" y="628647"/>
            <a:ext cx="3910012" cy="1857376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70C068DF-EA6C-455F-9A72-CCD70F3834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61657" y="3640924"/>
            <a:ext cx="3652835" cy="163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4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30" y="814388"/>
            <a:ext cx="1200746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120781" y="4915348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88919" y="628647"/>
            <a:ext cx="0" cy="520779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11A219E3-F146-4EA5-A812-8DC9AFD0F2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5149" y="695326"/>
            <a:ext cx="4063007" cy="155257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97C4D46-CAE1-494C-9D71-4E5DA3223E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0302" y="597698"/>
            <a:ext cx="3862388" cy="1981226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E3CAEE74-6305-412A-8166-41562EFAA7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3218" y="3318305"/>
            <a:ext cx="3443287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11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30" y="814388"/>
            <a:ext cx="1200746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12612" y="4936780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588919" y="628647"/>
            <a:ext cx="0" cy="520779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صورة 6">
            <a:extLst>
              <a:ext uri="{FF2B5EF4-FFF2-40B4-BE49-F238E27FC236}">
                <a16:creationId xmlns:a16="http://schemas.microsoft.com/office/drawing/2014/main" id="{167126B5-C8D1-4390-BBD3-58442E16A0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7533" y="679960"/>
            <a:ext cx="3820118" cy="1540443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C279F12-5ED1-4BC3-8692-197158D2A5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5182" y="3095625"/>
            <a:ext cx="3759992" cy="66675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65F6C670-3FEC-4933-874C-8B2BAA40A7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21730" y="679960"/>
            <a:ext cx="4050507" cy="17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8245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2021-10-08T18:21:00Z</dcterms:created>
  <dcterms:modified xsi:type="dcterms:W3CDTF">2021-10-08T18:30:31Z</dcterms:modified>
</cp:coreProperties>
</file>