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6B0941-3861-40B4-8106-17916F300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4CC27AE-F899-4CF1-B561-69100D318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77807A-A6A5-483F-B5D0-ADF9286D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E5C-693D-4059-896A-F8A76994D2A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015287-8F10-4779-B6A1-6712EC4C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D16BFD-0648-47C2-84DF-A2180A4D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B94-CCA4-455D-9F1C-ACA1DAA6F6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78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73D890-BB36-490B-90A1-94A76502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05D7D81-FB22-409E-8B2A-1F814E04A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0F6B4B-8BC8-4370-8F39-DB88C7F3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E5C-693D-4059-896A-F8A76994D2A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285E5D-D9E7-4201-B6DE-4D786202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58A3EA-2D30-4285-B376-867091B9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B94-CCA4-455D-9F1C-ACA1DAA6F6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250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93B8C68-7D8D-4BB1-B877-964707B61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D3BA0BE-897C-416D-A5C7-5BD844CD6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0A5B6A-6FAD-4C29-983C-310788E27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E5C-693D-4059-896A-F8A76994D2A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6051E0-687A-46EA-B44E-5D0511A0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4CF890-02F6-40E6-836D-E46E9B2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B94-CCA4-455D-9F1C-ACA1DAA6F6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34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FE1FF2-135A-4DF2-B065-0B3AE0B8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BA4120-B7FA-47E7-B951-07806A6A6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EA12C0-99D2-4227-9D2D-B06CAE06E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E5C-693D-4059-896A-F8A76994D2A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FFCDE7-E2ED-47F9-99BB-F5055511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CA6DAF-9E63-4000-AF08-D7F4002C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B94-CCA4-455D-9F1C-ACA1DAA6F6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3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BC51BB-5578-4990-9B9B-810FDCBE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7385760-32DB-4AD7-B651-ABEB67D00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017934-4787-47C3-A457-7A5626D7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E5C-693D-4059-896A-F8A76994D2A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D569DB-3179-4507-9AAF-55AAC384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C76C88-5C08-4018-ADB7-54C64875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B94-CCA4-455D-9F1C-ACA1DAA6F6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10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3BC5B3-BCF0-46BE-A29A-5121E064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F72B78-1276-43F2-B26E-B1F71FC25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EB9B2C-54D2-4DA7-8272-F0E6FD32F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758913B-2516-4D4A-AEDB-3BFBCF6D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E5C-693D-4059-896A-F8A76994D2A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9580B8-9DFE-4B73-BF60-D51E58CA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455F2EC-DB86-43FC-AC4C-52C8B770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B94-CCA4-455D-9F1C-ACA1DAA6F6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60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8D351F-556E-4C7E-99C8-9D347E1D5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979F8B2-FEAA-4227-8FA8-396F14A11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0EAEC6E-5531-4D73-AE68-2405629DD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EE3D6E6-E817-4938-97EB-67ABCA015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FDDABF8-C039-4567-81C2-0731DD790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34D09DB-4BDA-440F-9CEB-CA1EF1AA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E5C-693D-4059-896A-F8A76994D2A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6D59CC1-C80B-44FA-8D11-48705818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DB20358-D3AA-46F1-9A8C-07F5D7A6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B94-CCA4-455D-9F1C-ACA1DAA6F6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508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BD7D12-CE89-4DEE-8268-E92C2FDB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6F2D8C6-6B34-4C87-9BFC-B01652DCE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E5C-693D-4059-896A-F8A76994D2A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3F0E0E5-C705-484C-911A-7DD11361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796464E-D7EF-408D-B3BE-8E04819C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B94-CCA4-455D-9F1C-ACA1DAA6F6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531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8155BAC-7BDC-4EE5-896B-2F147604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E5C-693D-4059-896A-F8A76994D2A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B72391B-2871-4B39-9DA9-4DDB73AA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3AC03A-6A6E-4CDD-8F31-985246D8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B94-CCA4-455D-9F1C-ACA1DAA6F6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28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E0AB8A-310A-4977-BF24-1C2FFCAA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BCE304-96CB-4A35-A6CF-32E6BD28B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B872C5-DEE6-4596-A08B-67DF7D8DA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14712C-05CE-4B8D-A535-6F09999C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E5C-693D-4059-896A-F8A76994D2A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57E3299-1495-4001-A44A-59E895AC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63EF6D0-FD16-49B5-AE78-4FFA9B1C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B94-CCA4-455D-9F1C-ACA1DAA6F6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186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996500-2CA3-4736-A285-B4DBB799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DB2434D-ADDF-47BD-9347-9F6F7C4B3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8CE18E7-87FA-4503-B3B5-3838FEF37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3578C3-12AD-4188-ADD0-51BB08DD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FE5C-693D-4059-896A-F8A76994D2A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A5FA946-64E8-41F0-AB56-BDACF996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D95FAB5-5981-4337-9336-834291CB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FB94-CCA4-455D-9F1C-ACA1DAA6F6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79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09A06E4-5F5C-4D31-AE63-A92E07DE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04ED7E8-99D0-496E-A1EE-49E214B90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DD6ED0-2431-49C9-92A2-86643F803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FE5C-693D-4059-896A-F8A76994D2A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0BB009-9608-493B-91C0-E861AE3AA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AF05C3-4FAE-4D41-A60D-F448712E6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FB94-CCA4-455D-9F1C-ACA1DAA6F6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303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9" y="678655"/>
            <a:ext cx="1471612" cy="139341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72586" y="507313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1" name="Google Shape;104;p15">
            <a:extLst>
              <a:ext uri="{FF2B5EF4-FFF2-40B4-BE49-F238E27FC236}">
                <a16:creationId xmlns:a16="http://schemas.microsoft.com/office/drawing/2014/main" id="{D4B7AB83-9E65-49B3-AD66-52A7C4672D0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0983" y="2364581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2796CEC-3562-4673-AEE0-493548218729}"/>
              </a:ext>
            </a:extLst>
          </p:cNvPr>
          <p:cNvSpPr txBox="1"/>
          <p:nvPr/>
        </p:nvSpPr>
        <p:spPr>
          <a:xfrm>
            <a:off x="3793331" y="1790938"/>
            <a:ext cx="575030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3 - 4</a:t>
            </a: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طرح</a:t>
            </a:r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الأعداد المكونة من 3 أرقـام ، مع إعادة التجميع</a:t>
            </a:r>
          </a:p>
        </p:txBody>
      </p:sp>
    </p:spTree>
    <p:extLst>
      <p:ext uri="{BB962C8B-B14F-4D97-AF65-F5344CB8AC3E}">
        <p14:creationId xmlns:p14="http://schemas.microsoft.com/office/powerpoint/2010/main" val="36449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وسيلة الشرح: سهم لليسار 7">
            <a:extLst>
              <a:ext uri="{FF2B5EF4-FFF2-40B4-BE49-F238E27FC236}">
                <a16:creationId xmlns:a16="http://schemas.microsoft.com/office/drawing/2014/main" id="{4013521A-835B-4E17-BF21-961A843E9CBB}"/>
              </a:ext>
            </a:extLst>
          </p:cNvPr>
          <p:cNvSpPr/>
          <p:nvPr/>
        </p:nvSpPr>
        <p:spPr>
          <a:xfrm>
            <a:off x="8816528" y="1614488"/>
            <a:ext cx="2101503" cy="2909539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أطـرح أعدادا كل منها يتكون من 3 أرقام ، مع إعادة التجميع </a:t>
            </a:r>
          </a:p>
          <a:p>
            <a:pPr algn="ctr"/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6E07315-6269-48C9-974A-8EABA3E97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805" y="1614488"/>
            <a:ext cx="3109913" cy="27074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0F89FEC-2AA2-40A3-AE13-7670CE665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353" y="1447799"/>
            <a:ext cx="3686175" cy="29622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D79D887-15BB-4257-87B5-2BB936A9C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406" y="4524027"/>
            <a:ext cx="64579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63751" y="502262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A773368-BFFC-4C12-AF98-124C79E05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350" y="724594"/>
            <a:ext cx="6905117" cy="49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9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63751" y="502262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78C26E6-B92D-4BB6-8E38-CDFF2FDF0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849" y="660301"/>
            <a:ext cx="6493626" cy="51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3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6982" y="505120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A9529DF-B29E-4AF7-9ED4-289F38716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300" y="1321593"/>
            <a:ext cx="3600450" cy="51377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3739FAD-9DED-4AC6-A53C-5DE3A21E3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951795"/>
            <a:ext cx="8896350" cy="7715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490EDB7-6CD9-4E0E-B5D5-6F6A51C40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1166" y="742950"/>
            <a:ext cx="1738323" cy="45005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653E8C5-29D5-4E0B-BC02-5B982BC836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2305" y="3473498"/>
            <a:ext cx="4017183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0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6982" y="505120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C00E9B1-6732-42C0-AB7E-6629B0793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725" y="1931194"/>
            <a:ext cx="3957638" cy="11239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5896686-C85E-4D51-9950-245D9D0C3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300" y="1321593"/>
            <a:ext cx="3600450" cy="51377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A7042FE-45E8-40FC-AC40-567A35BA2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4674" y="3493910"/>
            <a:ext cx="4114796" cy="4857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16E924D-9D8E-4A56-97F6-1F49838DA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3594" y="739996"/>
            <a:ext cx="4345782" cy="1631730"/>
          </a:xfrm>
          <a:prstGeom prst="rect">
            <a:avLst/>
          </a:prstGeom>
        </p:spPr>
      </p:pic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A4CEDBE1-E5D5-4B2D-8F4E-A1B094BC2703}"/>
              </a:ext>
            </a:extLst>
          </p:cNvPr>
          <p:cNvCxnSpPr>
            <a:cxnSpLocks/>
          </p:cNvCxnSpPr>
          <p:nvPr/>
        </p:nvCxnSpPr>
        <p:spPr>
          <a:xfrm>
            <a:off x="6503194" y="628650"/>
            <a:ext cx="0" cy="53506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صورة 18">
            <a:extLst>
              <a:ext uri="{FF2B5EF4-FFF2-40B4-BE49-F238E27FC236}">
                <a16:creationId xmlns:a16="http://schemas.microsoft.com/office/drawing/2014/main" id="{C776A43D-58A3-4209-9E2B-EADA78A6AB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855" y="2354484"/>
            <a:ext cx="3151584" cy="143221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150A9E8-F712-4889-B854-FC71C138E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938" y="752338"/>
            <a:ext cx="2345532" cy="4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9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6982" y="505120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852E496-0D00-478F-BCD0-D56525B0C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431" y="840838"/>
            <a:ext cx="8451056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8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6982" y="505120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5FA70E4-881A-4541-BA0A-83B6393B7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938" y="752338"/>
            <a:ext cx="2345532" cy="47343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9FBE7B6-A543-4D80-9D34-5D2BE9FEE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970" y="1530240"/>
            <a:ext cx="8782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5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6982" y="505120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1BF7D2D-3791-4FD7-B477-1DE98A7C2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605" y="1525477"/>
            <a:ext cx="8436769" cy="10001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62CB081-9556-4417-9235-022313D98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631" y="771524"/>
            <a:ext cx="2805112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617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82</Words>
  <Application>Microsoft Office PowerPoint</Application>
  <PresentationFormat>شاشة عريضة</PresentationFormat>
  <Paragraphs>14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2021-10-08T18:33:41Z</dcterms:created>
  <dcterms:modified xsi:type="dcterms:W3CDTF">2021-10-08T18:55:05Z</dcterms:modified>
</cp:coreProperties>
</file>