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35CD5A-8F1A-4299-BD51-FEAF9485C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6DC5152-15F9-403B-A89A-CFB1702E7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A9847D-0CEC-4127-9258-E824C422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F12E65-6964-4C85-AA38-BD0E39CF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E3888B-61B4-4BAE-B57B-8A5E0BE1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124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D86A9D-7B52-4A45-B7DB-FFAD5610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5B6EA8A-BFAC-40F7-9E9E-1E9AA4559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3FB55D-E843-4232-AD9F-434F5B25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3EDD12-F345-47AD-AA8E-6900C1A1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EF9BCF-A25A-4913-A165-B7889AD9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06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5813D44-328F-4164-8203-9111B5F44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5ED4A31-7FA0-4689-8DAE-0598FB202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CD6CEB-A523-4F61-BED8-F9DC3E39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9AEABD-39DA-46E4-B68B-8D957DF4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BC00D0-89EE-4D62-BC4D-5D8119A9A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931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5C296-DDB3-4E7B-9FA3-49A41BF1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61B9D8-5346-4E82-97F9-D4FC5279F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9B62B0-81D5-4631-BD5F-B60E11B71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C817D5-81BF-4A52-965D-0F080239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8E5BCA-1C58-460B-9ECC-B002E228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935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1F2DD7-85CE-4490-862F-D184B156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9251038-9317-47C9-B62C-053375E65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B55850-A88A-4A09-99D2-CA7A4B8C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32D7BF-C8AD-499A-8BC5-11523FCF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343517-A2DA-45A5-87EA-1D4CF8F7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27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2DFCAB-F381-4A71-BFD6-6CB5DE6C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9D35F4-0D38-46F4-A042-EE55F2D49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787C96-E5BB-4B42-97A7-21B5203B1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0FD217D-7A3D-4EB4-A9EC-456CA9E2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860B84D-D1A0-4D80-A12A-41170A1A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AD852F1-F3E9-48CB-8FC7-ACCD07D4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337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5E499-A228-4030-BA1F-198B8903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2352131-8BFB-426F-8F88-181D088E5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A29191A-9871-4C50-A4AE-D2D3DDF21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09EF545-C825-4BAD-8560-3925D85F5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A82C098-A9C0-45A2-8119-10DBB2293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B69A5C-C12B-4F59-9F6B-074D9BBE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19D6189-E5ED-41CC-B5DE-F11796553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6802447-5716-4363-A9E2-F3A77971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274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2E03A4-B4E2-459E-89DD-901F4FB1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3D73D3A-2E3C-49E1-B230-EE8754768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D462742-2281-4AAE-9BE1-09256DE0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0FD14A5-974E-475C-8E64-8E93240E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154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4638DDA-DB64-4C37-A245-A01E4458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C128667-328B-4FBD-82D7-E5DFF52D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6650AD1-77BF-49C1-A012-91B09FEE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335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433C99-4B5F-4322-BA6F-E01DFBEBB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1318FE-12EC-4118-9308-889B38B8D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06E9A6-F93F-4DE3-A801-47DDDCE9B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4A0A3FE-48D0-46DC-BE4C-4CA0B106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D1B7DF3-A588-4850-811C-FFF747AA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0F48BB-6526-47FB-8275-FC711135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031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ACEC0C-DDA2-4311-A01B-F2DA1AC6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08253BE-F6D4-40A9-B3B3-FF7C33456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E7979B-98EF-4EFE-A7E0-61F0EB15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5951D3B-B40D-4EA0-84FA-62E6139F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9AD060-1B83-404B-995C-C5537AF1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2AF4573-818F-4161-AA87-3CED6F2D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793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6703B02-C3C8-4203-9FEC-68A28942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FF093FD-C86F-4A15-92B5-00C8F4169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EF2984-9A8C-489A-899F-7605F17F4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C405A-EE7A-4BD8-BAB4-15C445614CCB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1FE666-CD29-462C-AC50-6AA69263F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E6377D-516C-4235-BCA9-C77DA803F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485F-325B-46D2-ADD5-C142BCB490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5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60983" y="2364581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4343400" y="1813292"/>
            <a:ext cx="527208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3 - 5</a:t>
            </a: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ال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طرح مع وجود الأصفار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97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302403" y="507707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sp>
        <p:nvSpPr>
          <p:cNvPr id="8" name="وسيلة الشرح: سهم لليسار 7">
            <a:extLst>
              <a:ext uri="{FF2B5EF4-FFF2-40B4-BE49-F238E27FC236}">
                <a16:creationId xmlns:a16="http://schemas.microsoft.com/office/drawing/2014/main" id="{4013521A-835B-4E17-BF21-961A843E9CBB}"/>
              </a:ext>
            </a:extLst>
          </p:cNvPr>
          <p:cNvSpPr/>
          <p:nvPr/>
        </p:nvSpPr>
        <p:spPr>
          <a:xfrm>
            <a:off x="8816528" y="1614488"/>
            <a:ext cx="2101503" cy="290953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أطـرح أعدادا مع وجود أصفار</a:t>
            </a:r>
          </a:p>
          <a:p>
            <a:pPr algn="ctr"/>
            <a:endParaRPr lang="ar-SA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E10627E3-9323-421A-9760-CDA8781B81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174" y="1571571"/>
            <a:ext cx="2681289" cy="199791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60CC4C3-5DF6-42BD-A27C-C17479C56D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0328" y="1542998"/>
            <a:ext cx="3886200" cy="2178891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D7FB12C1-5DA3-4D8C-9391-A07FB27DBB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66963" y="3832445"/>
            <a:ext cx="61722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8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302403" y="507707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D17E636-8BC0-4B31-A4AC-2858901A8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75" y="660301"/>
            <a:ext cx="5443538" cy="509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01353" y="4955635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075D01EA-144B-489C-BCDF-852A21D51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206" y="1963957"/>
            <a:ext cx="8160544" cy="8191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5AAAF66-DF02-4138-A026-988C465BF1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3300" y="1321593"/>
            <a:ext cx="3600450" cy="51377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5C7F7D1-7F03-4AD4-B4F1-91B0EB6BF7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1166" y="742950"/>
            <a:ext cx="1738323" cy="45005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E52FE1E-5526-4578-8DD4-F7FC4394B0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8989" y="3541823"/>
            <a:ext cx="40005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4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01353" y="4955635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35AAAF66-DF02-4138-A026-988C465BF1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3300" y="1321593"/>
            <a:ext cx="3600450" cy="51377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54043A1-C9C6-483E-A587-87F364EE73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7266" y="1961479"/>
            <a:ext cx="8466484" cy="81915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870B1F58-DB47-4318-BEF9-7CD2768F80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850" y="3634769"/>
            <a:ext cx="6438900" cy="466725"/>
          </a:xfrm>
          <a:prstGeom prst="rect">
            <a:avLst/>
          </a:prstGeom>
        </p:spPr>
      </p:pic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EC676FA1-0D0D-4307-9559-AD15DE41D3D7}"/>
              </a:ext>
            </a:extLst>
          </p:cNvPr>
          <p:cNvCxnSpPr/>
          <p:nvPr/>
        </p:nvCxnSpPr>
        <p:spPr>
          <a:xfrm>
            <a:off x="8665369" y="2024062"/>
            <a:ext cx="0" cy="38290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23A44376-503D-43DA-BAFF-E5FC67C5BE39}"/>
              </a:ext>
            </a:extLst>
          </p:cNvPr>
          <p:cNvCxnSpPr/>
          <p:nvPr/>
        </p:nvCxnSpPr>
        <p:spPr>
          <a:xfrm>
            <a:off x="6453187" y="2024062"/>
            <a:ext cx="0" cy="38290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E55FAE62-03AF-4FC5-B2FD-AD777CB2670A}"/>
              </a:ext>
            </a:extLst>
          </p:cNvPr>
          <p:cNvCxnSpPr/>
          <p:nvPr/>
        </p:nvCxnSpPr>
        <p:spPr>
          <a:xfrm>
            <a:off x="3902869" y="2024062"/>
            <a:ext cx="0" cy="38290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صورة 16">
            <a:extLst>
              <a:ext uri="{FF2B5EF4-FFF2-40B4-BE49-F238E27FC236}">
                <a16:creationId xmlns:a16="http://schemas.microsoft.com/office/drawing/2014/main" id="{252C5989-9B88-4E98-A304-3C0D3D1B03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43938" y="752338"/>
            <a:ext cx="2345532" cy="47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9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01353" y="4955635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252C5989-9B88-4E98-A304-3C0D3D1B0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3938" y="752338"/>
            <a:ext cx="2345532" cy="47343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7631A94-9A40-4C6B-8AEC-83535715D0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4220" y="1414462"/>
            <a:ext cx="3905250" cy="971550"/>
          </a:xfrm>
          <a:prstGeom prst="rect">
            <a:avLst/>
          </a:prstGeom>
        </p:spPr>
      </p:pic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36234C0B-3A2F-4968-B55E-507BA01AB271}"/>
              </a:ext>
            </a:extLst>
          </p:cNvPr>
          <p:cNvCxnSpPr>
            <a:cxnSpLocks/>
          </p:cNvCxnSpPr>
          <p:nvPr/>
        </p:nvCxnSpPr>
        <p:spPr>
          <a:xfrm flipH="1">
            <a:off x="6715125" y="1225770"/>
            <a:ext cx="85725" cy="472497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37875C93-169F-4987-83E7-87BA24F326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4365" y="1281112"/>
            <a:ext cx="4029075" cy="129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3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8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6" y="660301"/>
            <a:ext cx="920924" cy="954187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52396" y="5074473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1EA443A-6241-4C50-B80A-E0DFD1C1D9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875" y="1835944"/>
            <a:ext cx="8222455" cy="22860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33EF870-8689-4CF7-A599-2BB54BCF91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3631" y="771524"/>
            <a:ext cx="2805112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371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2021-10-08T18:57:53Z</dcterms:created>
  <dcterms:modified xsi:type="dcterms:W3CDTF">2021-10-08T19:13:11Z</dcterms:modified>
</cp:coreProperties>
</file>