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C3"/>
    <a:srgbClr val="B563AB"/>
    <a:srgbClr val="D4E9F4"/>
    <a:srgbClr val="DFBBDB"/>
    <a:srgbClr val="FFFEF8"/>
    <a:srgbClr val="B4CBDB"/>
    <a:srgbClr val="FACED1"/>
    <a:srgbClr val="FCCCDD"/>
    <a:srgbClr val="F9A1C0"/>
    <a:srgbClr val="DED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15/11/44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emf"/><Relationship Id="rId7" Type="http://schemas.microsoft.com/office/2007/relationships/hdphoto" Target="../media/hdphoto2.wdp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18501" y="296919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887057" y="305001"/>
            <a:ext cx="953242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738200" y="297881"/>
            <a:ext cx="1596399" cy="460601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القيمة المنزلية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rgbClr val="DAEFC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الأول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rgbClr val="DAE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26" b="91389" l="571" r="99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063"/>
          <a:stretch/>
        </p:blipFill>
        <p:spPr>
          <a:xfrm>
            <a:off x="323616" y="305001"/>
            <a:ext cx="1630880" cy="2313320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98741" y="1497720"/>
            <a:ext cx="8556918" cy="2531829"/>
          </a:xfrm>
          <a:prstGeom prst="rect">
            <a:avLst/>
          </a:prstGeom>
        </p:spPr>
      </p:pic>
      <p:pic>
        <p:nvPicPr>
          <p:cNvPr id="41" name="صورة 4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4483" y="4857451"/>
            <a:ext cx="7641176" cy="1320141"/>
          </a:xfrm>
          <a:prstGeom prst="rect">
            <a:avLst/>
          </a:prstGeom>
        </p:spPr>
      </p:pic>
      <p:sp>
        <p:nvSpPr>
          <p:cNvPr id="42" name="مربع نص 41"/>
          <p:cNvSpPr txBox="1"/>
          <p:nvPr/>
        </p:nvSpPr>
        <p:spPr>
          <a:xfrm>
            <a:off x="8790811" y="4077660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5712685" y="4077660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٣٣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2718243" y="4071700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١١٠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7210205" y="4960753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909522" y="4918033"/>
            <a:ext cx="8037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١٠٢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مربع نص 49"/>
          <p:cNvSpPr txBox="1"/>
          <p:nvPr/>
        </p:nvSpPr>
        <p:spPr>
          <a:xfrm>
            <a:off x="7743919" y="5507535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2755804" y="5517521"/>
            <a:ext cx="792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١٣٨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69" y="4525890"/>
            <a:ext cx="10554797" cy="1182162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784" y="1742414"/>
            <a:ext cx="9748457" cy="1485449"/>
          </a:xfrm>
          <a:prstGeom prst="rect">
            <a:avLst/>
          </a:prstGeom>
        </p:spPr>
      </p:pic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18501" y="296919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887057" y="305001"/>
            <a:ext cx="953242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738200" y="297881"/>
            <a:ext cx="1596399" cy="460601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القيمة المنزلية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rgbClr val="DAEFC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الأول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rgbClr val="DAE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26" b="91389" l="571" r="99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063"/>
          <a:stretch/>
        </p:blipFill>
        <p:spPr>
          <a:xfrm>
            <a:off x="323616" y="305001"/>
            <a:ext cx="1630880" cy="231332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467564" y="3229806"/>
            <a:ext cx="14891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الآحاد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العشرات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</a:t>
            </a:r>
            <a:r>
              <a:rPr lang="ku-Arab-IQ" sz="2400" dirty="0" smtClean="0"/>
              <a:t> </a:t>
            </a:r>
            <a:endParaRPr lang="ar-SA" sz="24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6721208" y="3229805"/>
            <a:ext cx="14891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الآحاد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العشرات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r>
              <a:rPr lang="ku-Arab-IQ" sz="2400" dirty="0" smtClean="0"/>
              <a:t> </a:t>
            </a:r>
            <a:endParaRPr lang="ar-SA" sz="24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889476" y="3229804"/>
            <a:ext cx="14891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الآحاد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العشرات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</a:t>
            </a:r>
            <a:r>
              <a:rPr lang="ku-Arab-IQ" sz="2400" dirty="0" smtClean="0"/>
              <a:t> </a:t>
            </a:r>
            <a:endParaRPr lang="ar-SA" sz="24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1231649" y="3224737"/>
            <a:ext cx="14891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الآحاد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العشرات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r>
              <a:rPr lang="ku-Arab-IQ" sz="2400" dirty="0" smtClean="0"/>
              <a:t> </a:t>
            </a:r>
            <a:endParaRPr lang="ar-SA" sz="24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6721208" y="5342142"/>
            <a:ext cx="14891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الآحاد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</a:p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العشرات :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r>
              <a:rPr lang="ku-Arab-IQ" sz="2400" dirty="0" smtClean="0"/>
              <a:t> 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46019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616" y="2279014"/>
            <a:ext cx="10127188" cy="2514165"/>
          </a:xfrm>
          <a:prstGeom prst="rect">
            <a:avLst/>
          </a:prstGeom>
        </p:spPr>
      </p:pic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18501" y="296919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887057" y="305001"/>
            <a:ext cx="953242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738200" y="297881"/>
            <a:ext cx="1596399" cy="460601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القيمة المنزلية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rgbClr val="DAEFC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الأول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rgbClr val="DAE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26" b="91389" l="571" r="99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063"/>
          <a:stretch/>
        </p:blipFill>
        <p:spPr>
          <a:xfrm>
            <a:off x="323616" y="305001"/>
            <a:ext cx="1630880" cy="2313320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8553817" y="3222232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7878206" y="3222232"/>
            <a:ext cx="65093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250556" y="3222232"/>
            <a:ext cx="3782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404316" y="3222232"/>
            <a:ext cx="5963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959635" y="4139323"/>
            <a:ext cx="5854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٢٥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387933" y="4137231"/>
            <a:ext cx="5854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٣٠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2476186" y="4135936"/>
            <a:ext cx="5854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٥٠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750379" y="4135936"/>
            <a:ext cx="5854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٦٠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32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244" y="1887141"/>
            <a:ext cx="9961746" cy="1325095"/>
          </a:xfrm>
          <a:prstGeom prst="rect">
            <a:avLst/>
          </a:prstGeom>
        </p:spPr>
      </p:pic>
      <p:sp>
        <p:nvSpPr>
          <p:cNvPr id="7" name="مخطط انسيابي: إدخال يدوي 6"/>
          <p:cNvSpPr/>
          <p:nvPr/>
        </p:nvSpPr>
        <p:spPr>
          <a:xfrm rot="16200000">
            <a:off x="7965216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إدخال يدوي 6"/>
          <p:cNvSpPr/>
          <p:nvPr/>
        </p:nvSpPr>
        <p:spPr>
          <a:xfrm rot="16200000">
            <a:off x="8031981" y="2711036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18501" y="296919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خطط انسيابي: إدخال يدوي 6"/>
          <p:cNvSpPr/>
          <p:nvPr/>
        </p:nvSpPr>
        <p:spPr>
          <a:xfrm rot="5400000">
            <a:off x="-2533845" y="2712877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B56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إدخال يدوي 6"/>
          <p:cNvSpPr/>
          <p:nvPr/>
        </p:nvSpPr>
        <p:spPr>
          <a:xfrm rot="5400000">
            <a:off x="-2598277" y="2714722"/>
            <a:ext cx="6745245" cy="142675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345 h 10345"/>
              <a:gd name="connsiteX1" fmla="*/ 10000 w 10000"/>
              <a:gd name="connsiteY1" fmla="*/ 0 h 10345"/>
              <a:gd name="connsiteX2" fmla="*/ 10000 w 10000"/>
              <a:gd name="connsiteY2" fmla="*/ 10345 h 10345"/>
              <a:gd name="connsiteX3" fmla="*/ 0 w 10000"/>
              <a:gd name="connsiteY3" fmla="*/ 10345 h 10345"/>
              <a:gd name="connsiteX4" fmla="*/ 0 w 10000"/>
              <a:gd name="connsiteY4" fmla="*/ 2345 h 103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845 h 10845"/>
              <a:gd name="connsiteX1" fmla="*/ 10000 w 10000"/>
              <a:gd name="connsiteY1" fmla="*/ 500 h 10845"/>
              <a:gd name="connsiteX2" fmla="*/ 10000 w 10000"/>
              <a:gd name="connsiteY2" fmla="*/ 10845 h 10845"/>
              <a:gd name="connsiteX3" fmla="*/ 0 w 10000"/>
              <a:gd name="connsiteY3" fmla="*/ 10845 h 10845"/>
              <a:gd name="connsiteX4" fmla="*/ 0 w 10000"/>
              <a:gd name="connsiteY4" fmla="*/ 2845 h 10845"/>
              <a:gd name="connsiteX0" fmla="*/ 0 w 10000"/>
              <a:gd name="connsiteY0" fmla="*/ 2782 h 10782"/>
              <a:gd name="connsiteX1" fmla="*/ 10000 w 10000"/>
              <a:gd name="connsiteY1" fmla="*/ 437 h 10782"/>
              <a:gd name="connsiteX2" fmla="*/ 10000 w 10000"/>
              <a:gd name="connsiteY2" fmla="*/ 10782 h 10782"/>
              <a:gd name="connsiteX3" fmla="*/ 0 w 10000"/>
              <a:gd name="connsiteY3" fmla="*/ 10782 h 10782"/>
              <a:gd name="connsiteX4" fmla="*/ 0 w 10000"/>
              <a:gd name="connsiteY4" fmla="*/ 2782 h 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82">
                <a:moveTo>
                  <a:pt x="0" y="2782"/>
                </a:moveTo>
                <a:cubicBezTo>
                  <a:pt x="5295" y="20925"/>
                  <a:pt x="9185" y="-3498"/>
                  <a:pt x="10000" y="437"/>
                </a:cubicBezTo>
                <a:lnTo>
                  <a:pt x="10000" y="10782"/>
                </a:lnTo>
                <a:lnTo>
                  <a:pt x="0" y="10782"/>
                </a:lnTo>
                <a:lnTo>
                  <a:pt x="0" y="2782"/>
                </a:lnTo>
                <a:close/>
              </a:path>
            </a:pathLst>
          </a:custGeom>
          <a:solidFill>
            <a:srgbClr val="DFB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4887057" y="305001"/>
            <a:ext cx="953242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738200" y="297881"/>
            <a:ext cx="1596399" cy="460601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القيمة المنزلية 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644434" y="6242409"/>
            <a:ext cx="1398364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23" y="5858113"/>
            <a:ext cx="899175" cy="899175"/>
          </a:xfrm>
          <a:prstGeom prst="rect">
            <a:avLst/>
          </a:prstGeom>
        </p:spPr>
      </p:pic>
      <p:sp>
        <p:nvSpPr>
          <p:cNvPr id="22" name="شكل بيضاوي 21"/>
          <p:cNvSpPr/>
          <p:nvPr/>
        </p:nvSpPr>
        <p:spPr>
          <a:xfrm>
            <a:off x="547180" y="6177592"/>
            <a:ext cx="591876" cy="564705"/>
          </a:xfrm>
          <a:prstGeom prst="ellipse">
            <a:avLst/>
          </a:prstGeom>
          <a:solidFill>
            <a:srgbClr val="DAEFC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9858183" y="305001"/>
            <a:ext cx="1576060" cy="465052"/>
          </a:xfrm>
          <a:prstGeom prst="roundRect">
            <a:avLst/>
          </a:prstGeom>
          <a:solidFill>
            <a:srgbClr val="D4E9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/>
          <p:cNvSpPr/>
          <p:nvPr/>
        </p:nvSpPr>
        <p:spPr>
          <a:xfrm>
            <a:off x="11176696" y="165463"/>
            <a:ext cx="856423" cy="80654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533750" y="303158"/>
            <a:ext cx="1371600" cy="455324"/>
          </a:xfrm>
          <a:prstGeom prst="flowChartTerminator">
            <a:avLst/>
          </a:prstGeom>
          <a:ln>
            <a:solidFill>
              <a:srgbClr val="B563A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الأول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788" y="181205"/>
            <a:ext cx="775062" cy="77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مستطيل مستدير الزوايا 37"/>
          <p:cNvSpPr/>
          <p:nvPr/>
        </p:nvSpPr>
        <p:spPr>
          <a:xfrm>
            <a:off x="2011307" y="316478"/>
            <a:ext cx="2295812" cy="473279"/>
          </a:xfrm>
          <a:prstGeom prst="roundRect">
            <a:avLst/>
          </a:prstGeom>
          <a:solidFill>
            <a:srgbClr val="DAE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26" b="91389" l="571" r="99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063"/>
          <a:stretch/>
        </p:blipFill>
        <p:spPr>
          <a:xfrm>
            <a:off x="323616" y="305001"/>
            <a:ext cx="1630880" cy="2313320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7333347" y="4481415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08979"/>
              </p:ext>
            </p:extLst>
          </p:nvPr>
        </p:nvGraphicFramePr>
        <p:xfrm>
          <a:off x="2474511" y="3739893"/>
          <a:ext cx="7604595" cy="139215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20919">
                  <a:extLst>
                    <a:ext uri="{9D8B030D-6E8A-4147-A177-3AD203B41FA5}">
                      <a16:colId xmlns:a16="http://schemas.microsoft.com/office/drawing/2014/main" val="1134938080"/>
                    </a:ext>
                  </a:extLst>
                </a:gridCol>
                <a:gridCol w="1520919">
                  <a:extLst>
                    <a:ext uri="{9D8B030D-6E8A-4147-A177-3AD203B41FA5}">
                      <a16:colId xmlns:a16="http://schemas.microsoft.com/office/drawing/2014/main" val="4112693969"/>
                    </a:ext>
                  </a:extLst>
                </a:gridCol>
                <a:gridCol w="1520919">
                  <a:extLst>
                    <a:ext uri="{9D8B030D-6E8A-4147-A177-3AD203B41FA5}">
                      <a16:colId xmlns:a16="http://schemas.microsoft.com/office/drawing/2014/main" val="2043520636"/>
                    </a:ext>
                  </a:extLst>
                </a:gridCol>
                <a:gridCol w="1520919">
                  <a:extLst>
                    <a:ext uri="{9D8B030D-6E8A-4147-A177-3AD203B41FA5}">
                      <a16:colId xmlns:a16="http://schemas.microsoft.com/office/drawing/2014/main" val="1870406940"/>
                    </a:ext>
                  </a:extLst>
                </a:gridCol>
                <a:gridCol w="1520919">
                  <a:extLst>
                    <a:ext uri="{9D8B030D-6E8A-4147-A177-3AD203B41FA5}">
                      <a16:colId xmlns:a16="http://schemas.microsoft.com/office/drawing/2014/main" val="2395948187"/>
                    </a:ext>
                  </a:extLst>
                </a:gridCol>
              </a:tblGrid>
              <a:tr h="56919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اليوم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اليوم الأول 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اليوم الثاني 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اليوم الثالث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اليوم الرابع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595349"/>
                  </a:ext>
                </a:extLst>
              </a:tr>
              <a:tr h="56919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عدد الصفحات</a:t>
                      </a:r>
                      <a:endParaRPr lang="ar-SA" sz="2400" b="1" dirty="0"/>
                    </a:p>
                  </a:txBody>
                  <a:tcPr anchor="ctr"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193137"/>
                  </a:ext>
                </a:extLst>
              </a:tr>
            </a:tbl>
          </a:graphicData>
        </a:graphic>
      </p:graphicFrame>
      <p:sp>
        <p:nvSpPr>
          <p:cNvPr id="25" name="مربع نص 24"/>
          <p:cNvSpPr txBox="1"/>
          <p:nvPr/>
        </p:nvSpPr>
        <p:spPr>
          <a:xfrm>
            <a:off x="5832320" y="4481415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366722" y="4481415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847672" y="4481415"/>
            <a:ext cx="6395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0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TM02892315[[fn=ربطة]]</Template>
  <TotalTime>1167</TotalTime>
  <Words>112</Words>
  <Application>Microsoft Office PowerPoint</Application>
  <PresentationFormat>شاشة عريضة</PresentationFormat>
  <Paragraphs>55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155</cp:revision>
  <dcterms:created xsi:type="dcterms:W3CDTF">2022-12-02T21:48:32Z</dcterms:created>
  <dcterms:modified xsi:type="dcterms:W3CDTF">2023-06-03T05:25:02Z</dcterms:modified>
</cp:coreProperties>
</file>