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4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5" Type="http://schemas.openxmlformats.org/officeDocument/2006/relationships/image" Target="../media/image48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3604.png" descr="IMG_36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740" y="-463222"/>
            <a:ext cx="8128001" cy="812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قدرات"/>
          <p:cNvSpPr txBox="1"/>
          <p:nvPr/>
        </p:nvSpPr>
        <p:spPr>
          <a:xfrm>
            <a:off x="9313857" y="2689393"/>
            <a:ext cx="5756286" cy="1348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5000"/>
            </a:pPr>
            <a:r>
              <a:rPr sz="8000" b="1"/>
              <a:t>قدرات</a:t>
            </a:r>
            <a:r>
              <a:t> </a:t>
            </a:r>
          </a:p>
        </p:txBody>
      </p:sp>
      <p:pic>
        <p:nvPicPr>
          <p:cNvPr id="153" name="IMG_4441.png" descr="IMG_444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02" y="2099838"/>
            <a:ext cx="21399442" cy="10699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" presetClass="entr" presetSubtype="4" fill="hold" grpId="3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1" animBg="1" advAuto="0"/>
      <p:bldP spid="152" grpId="2" animBg="1" advAuto="0"/>
      <p:bldP spid="153" grpId="3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571625"/>
            <a:ext cx="16357892" cy="4217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.tif" descr="image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125" y="6143625"/>
            <a:ext cx="12715875" cy="7000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ge.tif" descr="image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5012626"/>
            <a:ext cx="5654675" cy="5857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image.tif" descr="image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5" y="2508609"/>
            <a:ext cx="17287875" cy="1571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875" y="4534429"/>
            <a:ext cx="14430375" cy="7781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مجموعة 18"/>
          <p:cNvGrpSpPr/>
          <p:nvPr/>
        </p:nvGrpSpPr>
        <p:grpSpPr>
          <a:xfrm>
            <a:off x="12734449" y="839118"/>
            <a:ext cx="7029929" cy="3307965"/>
            <a:chOff x="0" y="0"/>
            <a:chExt cx="7029928" cy="3307963"/>
          </a:xfrm>
        </p:grpSpPr>
        <p:pic>
          <p:nvPicPr>
            <p:cNvPr id="237" name="صورة 19" descr="صورة 19"/>
            <p:cNvPicPr>
              <a:picLocks noChangeAspect="1"/>
            </p:cNvPicPr>
            <p:nvPr/>
          </p:nvPicPr>
          <p:blipFill>
            <a:blip r:embed="rId3"/>
            <a:srcRect l="60760" t="16928" r="6293" b="27247"/>
            <a:stretch>
              <a:fillRect/>
            </a:stretch>
          </p:blipFill>
          <p:spPr>
            <a:xfrm>
              <a:off x="0" y="0"/>
              <a:ext cx="2575884" cy="29098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" name="صورة 20" descr="صورة 20"/>
            <p:cNvPicPr>
              <a:picLocks noChangeAspect="1"/>
            </p:cNvPicPr>
            <p:nvPr/>
          </p:nvPicPr>
          <p:blipFill>
            <a:blip r:embed="rId4"/>
            <a:srcRect l="31460" t="32145" b="32238"/>
            <a:stretch>
              <a:fillRect/>
            </a:stretch>
          </p:blipFill>
          <p:spPr>
            <a:xfrm>
              <a:off x="608465" y="1083387"/>
              <a:ext cx="6421464" cy="22245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0" name="مثال"/>
          <p:cNvSpPr txBox="1"/>
          <p:nvPr/>
        </p:nvSpPr>
        <p:spPr>
          <a:xfrm>
            <a:off x="14451409" y="2493100"/>
            <a:ext cx="4577177" cy="1141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700" b="1">
                <a:blipFill rotWithShape="1">
                  <a:blip r:embed="rId5"/>
                  <a:srcRect/>
                  <a:tile tx="0" ty="0" sx="100000" sy="100000" flip="none" algn="tl"/>
                </a:blipFill>
              </a:defRPr>
            </a:lvl1pPr>
          </a:lstStyle>
          <a:p>
            <a:pPr rtl="0">
              <a:defRPr>
                <a:blipFill rotWithShape="1">
                  <a:blip r:embed="rId5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5"/>
                  <a:srcRect/>
                  <a:tile tx="0" ty="0" sx="100000" sy="100000" flip="none" algn="tl"/>
                </a:blipFill>
              </a:rPr>
              <a:t>مثال</a:t>
            </a:r>
          </a:p>
        </p:txBody>
      </p:sp>
      <p:pic>
        <p:nvPicPr>
          <p:cNvPr id="241" name="IMG_4434.png" descr="IMG_4434.png"/>
          <p:cNvPicPr>
            <a:picLocks noChangeAspect="1"/>
          </p:cNvPicPr>
          <p:nvPr/>
        </p:nvPicPr>
        <p:blipFill>
          <a:blip r:embed="rId6"/>
          <a:srcRect t="29883"/>
          <a:stretch>
            <a:fillRect/>
          </a:stretch>
        </p:blipFill>
        <p:spPr>
          <a:xfrm>
            <a:off x="6329313" y="4519923"/>
            <a:ext cx="16707133" cy="6589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G_4434.png" descr="IMG_4434.png"/>
          <p:cNvPicPr>
            <a:picLocks noChangeAspect="1"/>
          </p:cNvPicPr>
          <p:nvPr/>
        </p:nvPicPr>
        <p:blipFill>
          <a:blip r:embed="rId6"/>
          <a:srcRect r="65395" b="67749"/>
          <a:stretch>
            <a:fillRect/>
          </a:stretch>
        </p:blipFill>
        <p:spPr>
          <a:xfrm>
            <a:off x="4632218" y="-276487"/>
            <a:ext cx="8437939" cy="4423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.png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0310" y="4147082"/>
            <a:ext cx="5560889" cy="5931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.png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1816" y="4147082"/>
            <a:ext cx="5919383" cy="88048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3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2" presetClass="entr" presetSubtype="8" fill="hold" grpId="4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1" animBg="1" advAuto="0"/>
      <p:bldP spid="241" grpId="3" animBg="1" advAuto="0"/>
      <p:bldP spid="242" grpId="2" animBg="1" advAuto="0"/>
      <p:bldP spid="243" grpId="4" animBg="1" advAuto="0"/>
      <p:bldP spid="244" grpId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888" y="4411069"/>
            <a:ext cx="17614224" cy="3577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50" y="1803353"/>
            <a:ext cx="7830791" cy="1927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G_2840.png" descr="IMG_28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14139" y="-313518"/>
            <a:ext cx="5992409" cy="5992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G_2834.png" descr="IMG_283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3350" y="7110666"/>
            <a:ext cx="6498161" cy="5892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grpId="2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" presetClass="entr" presetSubtype="4" fill="hold" grpId="3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2" presetClass="entr" presetSubtype="4" fill="hold" grpId="4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3" animBg="1" advAuto="0"/>
      <p:bldP spid="247" grpId="2" animBg="1" advAuto="0"/>
      <p:bldP spid="248" grpId="1" animBg="1" advAuto="0"/>
      <p:bldP spid="249" grpId="4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5" y="4944998"/>
            <a:ext cx="17192625" cy="2714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670" y="1504107"/>
            <a:ext cx="8043566" cy="1979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ge.png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8234" y="1023196"/>
            <a:ext cx="5156201" cy="347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G_5650.png" descr="IMG_565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2481" y="6302311"/>
            <a:ext cx="9663663" cy="7495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2" presetClass="entr" presetSubtype="6" fill="hold" grpId="3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3" animBg="1" advAuto="0"/>
      <p:bldP spid="252" grpId="2" animBg="1" advAuto="0"/>
      <p:bldP spid="253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.tif" descr="image.tif"/>
          <p:cNvPicPr>
            <a:picLocks noChangeAspect="1"/>
          </p:cNvPicPr>
          <p:nvPr/>
        </p:nvPicPr>
        <p:blipFill>
          <a:blip r:embed="rId3"/>
          <a:srcRect t="13918" r="4154" b="6140"/>
          <a:stretch>
            <a:fillRect/>
          </a:stretch>
        </p:blipFill>
        <p:spPr>
          <a:xfrm>
            <a:off x="3048000" y="1909036"/>
            <a:ext cx="17488727" cy="10964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916" y="4168254"/>
            <a:ext cx="4714876" cy="552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.tif" descr="image.tif"/>
          <p:cNvPicPr>
            <a:picLocks noChangeAspect="1"/>
          </p:cNvPicPr>
          <p:nvPr/>
        </p:nvPicPr>
        <p:blipFill>
          <a:blip r:embed="rId5"/>
          <a:srcRect t="34391" r="48033"/>
          <a:stretch>
            <a:fillRect/>
          </a:stretch>
        </p:blipFill>
        <p:spPr>
          <a:xfrm>
            <a:off x="8620125" y="9143999"/>
            <a:ext cx="8429625" cy="3543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.tif" descr="image.tif"/>
          <p:cNvPicPr>
            <a:picLocks noChangeAspect="1"/>
          </p:cNvPicPr>
          <p:nvPr/>
        </p:nvPicPr>
        <p:blipFill>
          <a:blip r:embed="rId5"/>
          <a:srcRect l="36112" b="84126"/>
          <a:stretch>
            <a:fillRect/>
          </a:stretch>
        </p:blipFill>
        <p:spPr>
          <a:xfrm>
            <a:off x="9763125" y="3739629"/>
            <a:ext cx="10363200" cy="857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.tif" descr="image.tif"/>
          <p:cNvPicPr>
            <a:picLocks noChangeAspect="1"/>
          </p:cNvPicPr>
          <p:nvPr/>
        </p:nvPicPr>
        <p:blipFill>
          <a:blip r:embed="rId5"/>
          <a:srcRect t="18519" r="52436" b="65608"/>
          <a:stretch>
            <a:fillRect/>
          </a:stretch>
        </p:blipFill>
        <p:spPr>
          <a:xfrm>
            <a:off x="12411075" y="9143999"/>
            <a:ext cx="7715250" cy="857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.tif" descr="image.tif"/>
          <p:cNvPicPr>
            <a:picLocks noChangeAspect="1"/>
          </p:cNvPicPr>
          <p:nvPr/>
        </p:nvPicPr>
        <p:blipFill>
          <a:blip r:embed="rId5"/>
          <a:srcRect l="49325" t="34391"/>
          <a:stretch>
            <a:fillRect/>
          </a:stretch>
        </p:blipFill>
        <p:spPr>
          <a:xfrm>
            <a:off x="7657105" y="5465360"/>
            <a:ext cx="8220076" cy="3543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.tif" descr="image.tif"/>
          <p:cNvPicPr>
            <a:picLocks noChangeAspect="1"/>
          </p:cNvPicPr>
          <p:nvPr/>
        </p:nvPicPr>
        <p:blipFill>
          <a:blip r:embed="rId5"/>
          <a:srcRect l="49325" t="18519" b="65608"/>
          <a:stretch>
            <a:fillRect/>
          </a:stretch>
        </p:blipFill>
        <p:spPr>
          <a:xfrm>
            <a:off x="11906250" y="5864902"/>
            <a:ext cx="8220075" cy="8572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5" name="مجموعة 18"/>
          <p:cNvGrpSpPr/>
          <p:nvPr/>
        </p:nvGrpSpPr>
        <p:grpSpPr>
          <a:xfrm>
            <a:off x="8367458" y="-124262"/>
            <a:ext cx="9191958" cy="4325317"/>
            <a:chOff x="0" y="0"/>
            <a:chExt cx="9191957" cy="4325316"/>
          </a:xfrm>
        </p:grpSpPr>
        <p:pic>
          <p:nvPicPr>
            <p:cNvPr id="263" name="صورة 19" descr="صورة 19"/>
            <p:cNvPicPr>
              <a:picLocks noChangeAspect="1"/>
            </p:cNvPicPr>
            <p:nvPr/>
          </p:nvPicPr>
          <p:blipFill>
            <a:blip r:embed="rId6"/>
            <a:srcRect l="60761" t="16928" r="6293" b="27246"/>
            <a:stretch>
              <a:fillRect/>
            </a:stretch>
          </p:blipFill>
          <p:spPr>
            <a:xfrm>
              <a:off x="0" y="0"/>
              <a:ext cx="3368087" cy="38047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4" name="صورة 20" descr="صورة 20"/>
            <p:cNvPicPr>
              <a:picLocks noChangeAspect="1"/>
            </p:cNvPicPr>
            <p:nvPr/>
          </p:nvPicPr>
          <p:blipFill>
            <a:blip r:embed="rId7"/>
            <a:srcRect l="31460" t="32145" b="32237"/>
            <a:stretch>
              <a:fillRect/>
            </a:stretch>
          </p:blipFill>
          <p:spPr>
            <a:xfrm>
              <a:off x="795596" y="1416578"/>
              <a:ext cx="8396362" cy="29087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66" name="image.png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82713" y="2264587"/>
            <a:ext cx="4894468" cy="7899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2" dur="500" fill="hold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1" animBg="1" advAuto="0"/>
      <p:bldP spid="257" grpId="2" animBg="1" advAuto="0"/>
      <p:bldP spid="258" grpId="7" animBg="1" advAuto="0"/>
      <p:bldP spid="259" grpId="3" animBg="1" advAuto="0"/>
      <p:bldP spid="260" grpId="6" animBg="1" advAuto="0"/>
      <p:bldP spid="261" grpId="5" animBg="1" advAuto="0"/>
      <p:bldP spid="262" grpId="4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259" y="1565571"/>
            <a:ext cx="9119467" cy="2244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2842.png" descr="IMG_28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449" y="699975"/>
            <a:ext cx="5545902" cy="5545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age.png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5622925"/>
            <a:ext cx="16573500" cy="2092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1" animBg="1" advAuto="0"/>
      <p:bldP spid="270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age.png" descr="image.png"/>
          <p:cNvPicPr>
            <a:picLocks noChangeAspect="1"/>
          </p:cNvPicPr>
          <p:nvPr/>
        </p:nvPicPr>
        <p:blipFill>
          <a:blip r:embed="rId3"/>
          <a:srcRect t="18420" r="69841"/>
          <a:stretch>
            <a:fillRect/>
          </a:stretch>
        </p:blipFill>
        <p:spPr>
          <a:xfrm>
            <a:off x="3333750" y="6348826"/>
            <a:ext cx="5429250" cy="4429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.png" descr="image.png"/>
          <p:cNvPicPr>
            <a:picLocks noChangeAspect="1"/>
          </p:cNvPicPr>
          <p:nvPr/>
        </p:nvPicPr>
        <p:blipFill>
          <a:blip r:embed="rId3"/>
          <a:srcRect b="78947"/>
          <a:stretch>
            <a:fillRect/>
          </a:stretch>
        </p:blipFill>
        <p:spPr>
          <a:xfrm>
            <a:off x="3158331" y="4371030"/>
            <a:ext cx="18210395" cy="11562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.png" descr="image.png"/>
          <p:cNvPicPr>
            <a:picLocks noChangeAspect="1"/>
          </p:cNvPicPr>
          <p:nvPr/>
        </p:nvPicPr>
        <p:blipFill>
          <a:blip r:embed="rId3"/>
          <a:srcRect l="58729" t="18420"/>
          <a:stretch>
            <a:fillRect/>
          </a:stretch>
        </p:blipFill>
        <p:spPr>
          <a:xfrm>
            <a:off x="14114462" y="6453412"/>
            <a:ext cx="7078631" cy="4219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age.png" descr="image.png"/>
          <p:cNvPicPr>
            <a:picLocks noChangeAspect="1"/>
          </p:cNvPicPr>
          <p:nvPr/>
        </p:nvPicPr>
        <p:blipFill>
          <a:blip r:embed="rId3"/>
          <a:srcRect l="30952" t="18420" r="39682"/>
          <a:stretch>
            <a:fillRect/>
          </a:stretch>
        </p:blipFill>
        <p:spPr>
          <a:xfrm>
            <a:off x="8905875" y="6348826"/>
            <a:ext cx="5286375" cy="4429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age.tif" descr="image.tif"/>
          <p:cNvPicPr>
            <a:picLocks noChangeAspect="1"/>
          </p:cNvPicPr>
          <p:nvPr/>
        </p:nvPicPr>
        <p:blipFill>
          <a:blip r:embed="rId4"/>
          <a:srcRect t="43750" r="48800"/>
          <a:stretch>
            <a:fillRect/>
          </a:stretch>
        </p:blipFill>
        <p:spPr>
          <a:xfrm>
            <a:off x="5900360" y="11882643"/>
            <a:ext cx="9144001" cy="128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age.tif" descr="image.tif"/>
          <p:cNvPicPr>
            <a:picLocks noChangeAspect="1"/>
          </p:cNvPicPr>
          <p:nvPr/>
        </p:nvPicPr>
        <p:blipFill>
          <a:blip r:embed="rId4"/>
          <a:srcRect b="56250"/>
          <a:stretch>
            <a:fillRect/>
          </a:stretch>
        </p:blipFill>
        <p:spPr>
          <a:xfrm>
            <a:off x="3333750" y="10777951"/>
            <a:ext cx="17859375" cy="1000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age.tif" descr="image.tif"/>
          <p:cNvPicPr>
            <a:picLocks noChangeAspect="1"/>
          </p:cNvPicPr>
          <p:nvPr/>
        </p:nvPicPr>
        <p:blipFill>
          <a:blip r:embed="rId4"/>
          <a:srcRect l="43200" t="43750" b="6250"/>
          <a:stretch>
            <a:fillRect/>
          </a:stretch>
        </p:blipFill>
        <p:spPr>
          <a:xfrm>
            <a:off x="12938143" y="11778076"/>
            <a:ext cx="10144126" cy="1143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1" name="مجموعة 18"/>
          <p:cNvGrpSpPr/>
          <p:nvPr/>
        </p:nvGrpSpPr>
        <p:grpSpPr>
          <a:xfrm>
            <a:off x="10835049" y="409611"/>
            <a:ext cx="8418623" cy="3961420"/>
            <a:chOff x="0" y="0"/>
            <a:chExt cx="8418621" cy="3961419"/>
          </a:xfrm>
        </p:grpSpPr>
        <p:pic>
          <p:nvPicPr>
            <p:cNvPr id="279" name="صورة 19" descr="صورة 19"/>
            <p:cNvPicPr>
              <a:picLocks noChangeAspect="1"/>
            </p:cNvPicPr>
            <p:nvPr/>
          </p:nvPicPr>
          <p:blipFill>
            <a:blip r:embed="rId5"/>
            <a:srcRect l="60760" t="16928" r="6293" b="27247"/>
            <a:stretch>
              <a:fillRect/>
            </a:stretch>
          </p:blipFill>
          <p:spPr>
            <a:xfrm>
              <a:off x="0" y="0"/>
              <a:ext cx="3084724" cy="34846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0" name="صورة 20" descr="صورة 20"/>
            <p:cNvPicPr>
              <a:picLocks noChangeAspect="1"/>
            </p:cNvPicPr>
            <p:nvPr/>
          </p:nvPicPr>
          <p:blipFill>
            <a:blip r:embed="rId6"/>
            <a:srcRect l="31460" t="32145" b="32238"/>
            <a:stretch>
              <a:fillRect/>
            </a:stretch>
          </p:blipFill>
          <p:spPr>
            <a:xfrm>
              <a:off x="728661" y="1297399"/>
              <a:ext cx="7689961" cy="26640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2" name="تقويم"/>
          <p:cNvSpPr txBox="1"/>
          <p:nvPr/>
        </p:nvSpPr>
        <p:spPr>
          <a:xfrm>
            <a:off x="14823599" y="2552966"/>
            <a:ext cx="1524391" cy="891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>
                <a:solidFill>
                  <a:schemeClr val="accent3">
                    <a:hueOff val="914338"/>
                    <a:satOff val="31515"/>
                    <a:lumOff val="-30790"/>
                  </a:schemeClr>
                </a:solidFill>
              </a:defRPr>
            </a:lvl1pPr>
          </a:lstStyle>
          <a:p>
            <a:pPr rtl="0">
              <a:defRPr/>
            </a:pPr>
            <a:r>
              <a:t>تقويم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3" animBg="1" advAuto="0"/>
      <p:bldP spid="277" grpId="1" animBg="1" advAuto="0"/>
      <p:bldP spid="278" grpId="2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مجموعة 18"/>
          <p:cNvGrpSpPr/>
          <p:nvPr/>
        </p:nvGrpSpPr>
        <p:grpSpPr>
          <a:xfrm>
            <a:off x="0" y="760976"/>
            <a:ext cx="20892546" cy="9831082"/>
            <a:chOff x="0" y="0"/>
            <a:chExt cx="20892545" cy="9831080"/>
          </a:xfrm>
        </p:grpSpPr>
        <p:pic>
          <p:nvPicPr>
            <p:cNvPr id="284" name="صورة 19" descr="صورة 19"/>
            <p:cNvPicPr>
              <a:picLocks noChangeAspect="1"/>
            </p:cNvPicPr>
            <p:nvPr/>
          </p:nvPicPr>
          <p:blipFill>
            <a:blip r:embed="rId3"/>
            <a:srcRect l="60761" t="16928" r="6293" b="27246"/>
            <a:stretch>
              <a:fillRect/>
            </a:stretch>
          </p:blipFill>
          <p:spPr>
            <a:xfrm>
              <a:off x="0" y="0"/>
              <a:ext cx="7655378" cy="86478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" name="صورة 20" descr="صورة 20"/>
            <p:cNvPicPr>
              <a:picLocks noChangeAspect="1"/>
            </p:cNvPicPr>
            <p:nvPr/>
          </p:nvPicPr>
          <p:blipFill>
            <a:blip r:embed="rId4"/>
            <a:srcRect l="31460" t="32145" b="32237"/>
            <a:stretch>
              <a:fillRect/>
            </a:stretch>
          </p:blipFill>
          <p:spPr>
            <a:xfrm>
              <a:off x="1808323" y="3219764"/>
              <a:ext cx="19084223" cy="66113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7" name="لا يصل الإنسان إلى حديقة النجاح من دون أن يمر بمحطات التعب والفشل و اليأس وصاحب الإرادة القوية لا يطيل الوقوف عند هذه المحطات"/>
          <p:cNvSpPr txBox="1"/>
          <p:nvPr/>
        </p:nvSpPr>
        <p:spPr>
          <a:xfrm>
            <a:off x="4456012" y="5676516"/>
            <a:ext cx="15471976" cy="399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5500" b="1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لا يصل الإنسان إلى حديقة النجاح من دون أن يمر بمحطات التعب والفشل و اليأس وصاحب الإرادة القوية لا يطيل الوقوف عند هذه المحطات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3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1" animBg="1" advAuto="0"/>
      <p:bldP spid="287" grpId="2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مجموعة 18"/>
          <p:cNvGrpSpPr/>
          <p:nvPr/>
        </p:nvGrpSpPr>
        <p:grpSpPr>
          <a:xfrm>
            <a:off x="9026216" y="-401512"/>
            <a:ext cx="10777726" cy="5071507"/>
            <a:chOff x="0" y="0"/>
            <a:chExt cx="10777725" cy="5071506"/>
          </a:xfrm>
        </p:grpSpPr>
        <p:pic>
          <p:nvPicPr>
            <p:cNvPr id="289" name="صورة 19" descr="صورة 19"/>
            <p:cNvPicPr>
              <a:picLocks noChangeAspect="1"/>
            </p:cNvPicPr>
            <p:nvPr/>
          </p:nvPicPr>
          <p:blipFill>
            <a:blip r:embed="rId3"/>
            <a:srcRect l="60761" t="16928" r="6292" b="27246"/>
            <a:stretch>
              <a:fillRect/>
            </a:stretch>
          </p:blipFill>
          <p:spPr>
            <a:xfrm>
              <a:off x="0" y="0"/>
              <a:ext cx="3949139" cy="4461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0" name="صورة 20" descr="صورة 20"/>
            <p:cNvPicPr>
              <a:picLocks noChangeAspect="1"/>
            </p:cNvPicPr>
            <p:nvPr/>
          </p:nvPicPr>
          <p:blipFill>
            <a:blip r:embed="rId4"/>
            <a:srcRect l="31459" t="32145" b="32237"/>
            <a:stretch>
              <a:fillRect/>
            </a:stretch>
          </p:blipFill>
          <p:spPr>
            <a:xfrm>
              <a:off x="932850" y="1660962"/>
              <a:ext cx="9844876" cy="34105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2" name="تأكد"/>
          <p:cNvSpPr txBox="1"/>
          <p:nvPr/>
        </p:nvSpPr>
        <p:spPr>
          <a:xfrm>
            <a:off x="13684950" y="2363575"/>
            <a:ext cx="2615599" cy="1187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5000" b="1">
                <a:solidFill>
                  <a:schemeClr val="accent3">
                    <a:hueOff val="914338"/>
                    <a:satOff val="31515"/>
                    <a:lumOff val="-30790"/>
                  </a:schemeClr>
                </a:solidFill>
              </a:defRPr>
            </a:pPr>
            <a:r>
              <a:rPr sz="7000"/>
              <a:t>تأكد</a:t>
            </a:r>
            <a:r>
              <a:t> </a:t>
            </a:r>
          </a:p>
        </p:txBody>
      </p:sp>
      <p:pic>
        <p:nvPicPr>
          <p:cNvPr id="293" name="image.tif" descr="image.tif"/>
          <p:cNvPicPr>
            <a:picLocks noChangeAspect="1"/>
          </p:cNvPicPr>
          <p:nvPr/>
        </p:nvPicPr>
        <p:blipFill>
          <a:blip r:embed="rId5"/>
          <a:srcRect b="32000"/>
          <a:stretch>
            <a:fillRect/>
          </a:stretch>
        </p:blipFill>
        <p:spPr>
          <a:xfrm>
            <a:off x="3842322" y="4429125"/>
            <a:ext cx="17478376" cy="2428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.tif" descr="image.tif"/>
          <p:cNvPicPr>
            <a:picLocks noChangeAspect="1"/>
          </p:cNvPicPr>
          <p:nvPr/>
        </p:nvPicPr>
        <p:blipFill>
          <a:blip r:embed="rId5"/>
          <a:srcRect l="44142" t="72000" r="31335"/>
          <a:stretch>
            <a:fillRect/>
          </a:stretch>
        </p:blipFill>
        <p:spPr>
          <a:xfrm>
            <a:off x="14992749" y="6521968"/>
            <a:ext cx="5291402" cy="1234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.tif" descr="image.tif"/>
          <p:cNvPicPr>
            <a:picLocks noChangeAspect="1"/>
          </p:cNvPicPr>
          <p:nvPr/>
        </p:nvPicPr>
        <p:blipFill>
          <a:blip r:embed="rId5"/>
          <a:srcRect t="72000" r="73841"/>
          <a:stretch>
            <a:fillRect/>
          </a:stretch>
        </p:blipFill>
        <p:spPr>
          <a:xfrm>
            <a:off x="14662129" y="8762468"/>
            <a:ext cx="5952844" cy="1302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G_5650.png" descr="IMG_565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8337" y="5643562"/>
            <a:ext cx="9663663" cy="7495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1" animBg="1" advAuto="0"/>
      <p:bldP spid="295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G_3604.png" descr="IMG_36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-463222"/>
            <a:ext cx="8128000" cy="812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١-١…"/>
          <p:cNvSpPr txBox="1"/>
          <p:nvPr/>
        </p:nvSpPr>
        <p:spPr>
          <a:xfrm>
            <a:off x="8485673" y="1677857"/>
            <a:ext cx="7412654" cy="2948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8300"/>
            </a:pPr>
            <a:r>
              <a:t>١-١</a:t>
            </a:r>
          </a:p>
          <a:p>
            <a:pPr rtl="0">
              <a:defRPr sz="8300"/>
            </a:pPr>
            <a:r>
              <a:t>عنوان الدرس</a:t>
            </a:r>
          </a:p>
        </p:txBody>
      </p:sp>
      <p:sp>
        <p:nvSpPr>
          <p:cNvPr id="157" name="العلاقات والدوال"/>
          <p:cNvSpPr txBox="1"/>
          <p:nvPr/>
        </p:nvSpPr>
        <p:spPr>
          <a:xfrm>
            <a:off x="6680336" y="6292167"/>
            <a:ext cx="10301141" cy="2071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900" b="1"/>
            </a:lvl1pPr>
          </a:lstStyle>
          <a:p>
            <a:pPr rtl="0">
              <a:defRPr/>
            </a:pPr>
            <a:r>
              <a:t>العلاقات والدوال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1" animBg="1" advAuto="0"/>
      <p:bldP spid="156" grpId="2" animBg="1" advAuto="0"/>
      <p:bldP spid="157" grpId="3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IMG_4402.png" descr="IMG_44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88" y="-1464903"/>
            <a:ext cx="19950820" cy="9975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G_4401.png" descr="IMG_4401.png"/>
          <p:cNvPicPr>
            <a:picLocks noChangeAspect="1"/>
          </p:cNvPicPr>
          <p:nvPr/>
        </p:nvPicPr>
        <p:blipFill>
          <a:blip r:embed="rId4"/>
          <a:srcRect b="58613"/>
          <a:stretch>
            <a:fillRect/>
          </a:stretch>
        </p:blipFill>
        <p:spPr>
          <a:xfrm>
            <a:off x="2115523" y="2044354"/>
            <a:ext cx="19254583" cy="3984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G_2838.png" descr="IMG_283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1627" y="135318"/>
            <a:ext cx="8366211" cy="5311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G_4439.png" descr="IMG_4439.png"/>
          <p:cNvPicPr>
            <a:picLocks noChangeAspect="1"/>
          </p:cNvPicPr>
          <p:nvPr/>
        </p:nvPicPr>
        <p:blipFill>
          <a:blip r:embed="rId6"/>
          <a:srcRect l="10501" b="67989"/>
          <a:stretch>
            <a:fillRect/>
          </a:stretch>
        </p:blipFill>
        <p:spPr>
          <a:xfrm>
            <a:off x="3139431" y="5200848"/>
            <a:ext cx="18533319" cy="3314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تجميع"/>
          <p:cNvGrpSpPr/>
          <p:nvPr/>
        </p:nvGrpSpPr>
        <p:grpSpPr>
          <a:xfrm>
            <a:off x="6013548" y="0"/>
            <a:ext cx="10504016" cy="4942712"/>
            <a:chOff x="0" y="0"/>
            <a:chExt cx="10504014" cy="4942711"/>
          </a:xfrm>
        </p:grpSpPr>
        <p:pic>
          <p:nvPicPr>
            <p:cNvPr id="303" name="صورة 19" descr="صورة 19"/>
            <p:cNvPicPr>
              <a:picLocks noChangeAspect="1"/>
            </p:cNvPicPr>
            <p:nvPr/>
          </p:nvPicPr>
          <p:blipFill>
            <a:blip r:embed="rId3"/>
            <a:srcRect l="60760" t="16928" r="6293" b="27246"/>
            <a:stretch>
              <a:fillRect/>
            </a:stretch>
          </p:blipFill>
          <p:spPr>
            <a:xfrm>
              <a:off x="0" y="0"/>
              <a:ext cx="3848847" cy="43478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4" name="صورة 20" descr="صورة 20"/>
            <p:cNvPicPr>
              <a:picLocks/>
            </p:cNvPicPr>
            <p:nvPr/>
          </p:nvPicPr>
          <p:blipFill>
            <a:blip r:embed="rId4"/>
            <a:srcRect l="31460" t="32145" b="32237"/>
            <a:stretch>
              <a:fillRect/>
            </a:stretch>
          </p:blipFill>
          <p:spPr>
            <a:xfrm>
              <a:off x="909160" y="1618781"/>
              <a:ext cx="9594855" cy="33239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5" name="تحصيلي"/>
            <p:cNvSpPr/>
            <p:nvPr/>
          </p:nvSpPr>
          <p:spPr>
            <a:xfrm>
              <a:off x="1761628" y="3280695"/>
              <a:ext cx="78899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07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تحصيلي</a:t>
              </a:r>
            </a:p>
          </p:txBody>
        </p:sp>
      </p:grpSp>
      <p:pic>
        <p:nvPicPr>
          <p:cNvPr id="307" name="IMG_3867.jpeg" descr="IMG_3867.jpeg"/>
          <p:cNvPicPr>
            <a:picLocks noChangeAspect="1"/>
          </p:cNvPicPr>
          <p:nvPr/>
        </p:nvPicPr>
        <p:blipFill>
          <a:blip r:embed="rId5"/>
          <a:srcRect r="78907"/>
          <a:stretch>
            <a:fillRect/>
          </a:stretch>
        </p:blipFill>
        <p:spPr>
          <a:xfrm>
            <a:off x="3205670" y="1182391"/>
            <a:ext cx="2551526" cy="8467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G_4439.png" descr="IMG_4439.png"/>
          <p:cNvPicPr>
            <a:picLocks noChangeAspect="1"/>
          </p:cNvPicPr>
          <p:nvPr/>
        </p:nvPicPr>
        <p:blipFill>
          <a:blip r:embed="rId6"/>
          <a:srcRect t="44851" r="30257"/>
          <a:stretch>
            <a:fillRect/>
          </a:stretch>
        </p:blipFill>
        <p:spPr>
          <a:xfrm>
            <a:off x="6013548" y="5132319"/>
            <a:ext cx="15576587" cy="6158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12" fill="hold" grpId="2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1" animBg="1" advAuto="0"/>
      <p:bldP spid="308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G_2860.png" descr="IMG_2860.png"/>
          <p:cNvPicPr>
            <a:picLocks noChangeAspect="1"/>
          </p:cNvPicPr>
          <p:nvPr/>
        </p:nvPicPr>
        <p:blipFill>
          <a:blip r:embed="rId3"/>
          <a:srcRect t="14811" b="43790"/>
          <a:stretch>
            <a:fillRect/>
          </a:stretch>
        </p:blipFill>
        <p:spPr>
          <a:xfrm>
            <a:off x="11647442" y="3612490"/>
            <a:ext cx="12281582" cy="5414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G_2860.png" descr="IMG_2860.png"/>
          <p:cNvPicPr>
            <a:picLocks noChangeAspect="1"/>
          </p:cNvPicPr>
          <p:nvPr/>
        </p:nvPicPr>
        <p:blipFill>
          <a:blip r:embed="rId3"/>
          <a:srcRect t="58386"/>
          <a:stretch>
            <a:fillRect/>
          </a:stretch>
        </p:blipFill>
        <p:spPr>
          <a:xfrm>
            <a:off x="1090277" y="4221048"/>
            <a:ext cx="12281582" cy="5442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2860.png" descr="IMG_2860.png"/>
          <p:cNvPicPr>
            <a:picLocks noChangeAspect="1"/>
          </p:cNvPicPr>
          <p:nvPr/>
        </p:nvPicPr>
        <p:blipFill>
          <a:blip r:embed="rId3"/>
          <a:srcRect b="84789"/>
          <a:stretch>
            <a:fillRect/>
          </a:stretch>
        </p:blipFill>
        <p:spPr>
          <a:xfrm>
            <a:off x="5506595" y="871453"/>
            <a:ext cx="12281583" cy="19892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تجميع"/>
          <p:cNvGrpSpPr/>
          <p:nvPr/>
        </p:nvGrpSpPr>
        <p:grpSpPr>
          <a:xfrm>
            <a:off x="0" y="0"/>
            <a:ext cx="10504015" cy="4994396"/>
            <a:chOff x="0" y="0"/>
            <a:chExt cx="10504014" cy="4994395"/>
          </a:xfrm>
        </p:grpSpPr>
        <p:pic>
          <p:nvPicPr>
            <p:cNvPr id="163" name="صورة 19" descr="صورة 19"/>
            <p:cNvPicPr>
              <a:picLocks noChangeAspect="1"/>
            </p:cNvPicPr>
            <p:nvPr/>
          </p:nvPicPr>
          <p:blipFill>
            <a:blip r:embed="rId3"/>
            <a:srcRect l="60760" t="16928" r="6293" b="27246"/>
            <a:stretch>
              <a:fillRect/>
            </a:stretch>
          </p:blipFill>
          <p:spPr>
            <a:xfrm>
              <a:off x="0" y="0"/>
              <a:ext cx="3848847" cy="43478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4" name="صورة 20" descr="صورة 20"/>
            <p:cNvPicPr>
              <a:picLocks/>
            </p:cNvPicPr>
            <p:nvPr/>
          </p:nvPicPr>
          <p:blipFill>
            <a:blip r:embed="rId4"/>
            <a:srcRect l="31460" t="32145" b="32237"/>
            <a:stretch>
              <a:fillRect/>
            </a:stretch>
          </p:blipFill>
          <p:spPr>
            <a:xfrm>
              <a:off x="909160" y="1618781"/>
              <a:ext cx="9594855" cy="33239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5" name="اهداف الدرس"/>
            <p:cNvSpPr txBox="1"/>
            <p:nvPr/>
          </p:nvSpPr>
          <p:spPr>
            <a:xfrm>
              <a:off x="2345557" y="2073395"/>
              <a:ext cx="7889914" cy="292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07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اهداف الدرس </a:t>
              </a:r>
            </a:p>
          </p:txBody>
        </p:sp>
      </p:grpSp>
      <p:pic>
        <p:nvPicPr>
          <p:cNvPr id="167" name="IMG_2814.png" descr="IMG_2814.png"/>
          <p:cNvPicPr>
            <a:picLocks noChangeAspect="1"/>
          </p:cNvPicPr>
          <p:nvPr/>
        </p:nvPicPr>
        <p:blipFill>
          <a:blip r:embed="rId5"/>
          <a:srcRect l="34350" r="36664" b="44402"/>
          <a:stretch>
            <a:fillRect/>
          </a:stretch>
        </p:blipFill>
        <p:spPr>
          <a:xfrm>
            <a:off x="15960839" y="2497197"/>
            <a:ext cx="4571854" cy="4886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2814.png" descr="IMG_2814.png"/>
          <p:cNvPicPr>
            <a:picLocks noChangeAspect="1"/>
          </p:cNvPicPr>
          <p:nvPr/>
        </p:nvPicPr>
        <p:blipFill>
          <a:blip r:embed="rId5"/>
          <a:srcRect l="34350" r="36664" b="44402"/>
          <a:stretch>
            <a:fillRect/>
          </a:stretch>
        </p:blipFill>
        <p:spPr>
          <a:xfrm>
            <a:off x="15498421" y="7561593"/>
            <a:ext cx="4571853" cy="4886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.png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2046" y="3168560"/>
            <a:ext cx="5612618" cy="42145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" name="تجميع"/>
          <p:cNvGrpSpPr/>
          <p:nvPr/>
        </p:nvGrpSpPr>
        <p:grpSpPr>
          <a:xfrm>
            <a:off x="1805157" y="8149062"/>
            <a:ext cx="7635029" cy="2873221"/>
            <a:chOff x="0" y="0"/>
            <a:chExt cx="7635027" cy="2873219"/>
          </a:xfrm>
        </p:grpSpPr>
        <p:sp>
          <p:nvSpPr>
            <p:cNvPr id="170" name="الشكل"/>
            <p:cNvSpPr/>
            <p:nvPr/>
          </p:nvSpPr>
          <p:spPr>
            <a:xfrm>
              <a:off x="0" y="-1"/>
              <a:ext cx="7635028" cy="2492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0623" extrusionOk="0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6" y="15729"/>
                    <a:pt x="18406" y="15039"/>
                    <a:pt x="18406" y="1433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0"/>
            </a:gradFill>
            <a:ln w="12700" cap="flat">
              <a:solidFill>
                <a:srgbClr val="46AAC5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7998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r" defTabSz="1828800" rtl="0">
                <a:defRPr sz="56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" name="بيضاوي"/>
            <p:cNvSpPr/>
            <p:nvPr/>
          </p:nvSpPr>
          <p:spPr>
            <a:xfrm>
              <a:off x="1891353" y="2302165"/>
              <a:ext cx="1272647" cy="415397"/>
            </a:xfrm>
            <a:prstGeom prst="ellipse">
              <a:avLst/>
            </a:prstGeom>
            <a:gradFill flip="none"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0"/>
            </a:gradFill>
            <a:ln w="12700" cap="flat">
              <a:solidFill>
                <a:srgbClr val="46AAC5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7998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r" defTabSz="1828800" rtl="0">
                <a:defRPr sz="56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2" name="بيضاوي"/>
            <p:cNvSpPr/>
            <p:nvPr/>
          </p:nvSpPr>
          <p:spPr>
            <a:xfrm>
              <a:off x="1886050" y="2584173"/>
              <a:ext cx="848432" cy="276931"/>
            </a:xfrm>
            <a:prstGeom prst="ellipse">
              <a:avLst/>
            </a:prstGeom>
            <a:gradFill flip="none"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0"/>
            </a:gradFill>
            <a:ln w="12700" cap="flat">
              <a:solidFill>
                <a:srgbClr val="46AAC5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7998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r" defTabSz="1828800" rtl="0">
                <a:defRPr sz="56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" name="بيضاوي"/>
            <p:cNvSpPr/>
            <p:nvPr/>
          </p:nvSpPr>
          <p:spPr>
            <a:xfrm>
              <a:off x="2015083" y="2734754"/>
              <a:ext cx="424216" cy="138466"/>
            </a:xfrm>
            <a:prstGeom prst="ellipse">
              <a:avLst/>
            </a:prstGeom>
            <a:gradFill flip="none"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0"/>
            </a:gradFill>
            <a:ln w="12700" cap="flat">
              <a:solidFill>
                <a:srgbClr val="46AAC5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7998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r" defTabSz="1828800" rtl="0">
                <a:defRPr sz="56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" name="الشكل"/>
            <p:cNvSpPr/>
            <p:nvPr/>
          </p:nvSpPr>
          <p:spPr>
            <a:xfrm>
              <a:off x="379959" y="134532"/>
              <a:ext cx="7004702" cy="2121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270"/>
                  </a:moveTo>
                  <a:cubicBezTo>
                    <a:pt x="19208" y="14502"/>
                    <a:pt x="18520" y="12889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12700" cap="flat">
              <a:solidFill>
                <a:srgbClr val="46AAC5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r" defTabSz="1828800" rtl="0">
                <a:defRPr sz="56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5" name="كيف يتم تمثيل دالة بيانيا ؟"/>
            <p:cNvSpPr/>
            <p:nvPr/>
          </p:nvSpPr>
          <p:spPr>
            <a:xfrm>
              <a:off x="378352" y="1246074"/>
              <a:ext cx="650406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56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كيف يتم تمثيل دالة بيانيا ؟</a:t>
              </a:r>
            </a:p>
          </p:txBody>
        </p:sp>
      </p:grpSp>
      <p:grpSp>
        <p:nvGrpSpPr>
          <p:cNvPr id="183" name="تجميع"/>
          <p:cNvGrpSpPr/>
          <p:nvPr/>
        </p:nvGrpSpPr>
        <p:grpSpPr>
          <a:xfrm>
            <a:off x="1291634" y="5275843"/>
            <a:ext cx="7920747" cy="2873221"/>
            <a:chOff x="0" y="0"/>
            <a:chExt cx="7920745" cy="2873219"/>
          </a:xfrm>
        </p:grpSpPr>
        <p:sp>
          <p:nvSpPr>
            <p:cNvPr id="177" name="الشكل"/>
            <p:cNvSpPr/>
            <p:nvPr/>
          </p:nvSpPr>
          <p:spPr>
            <a:xfrm>
              <a:off x="-1" y="-1"/>
              <a:ext cx="7920747" cy="2492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0623" extrusionOk="0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6" y="15729"/>
                    <a:pt x="18406" y="15039"/>
                    <a:pt x="18406" y="1433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0"/>
            </a:gradFill>
            <a:ln w="12700" cap="flat">
              <a:solidFill>
                <a:srgbClr val="46AAC5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7998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56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8" name="بيضاوي"/>
            <p:cNvSpPr/>
            <p:nvPr/>
          </p:nvSpPr>
          <p:spPr>
            <a:xfrm>
              <a:off x="1962131" y="2302165"/>
              <a:ext cx="1320272" cy="415397"/>
            </a:xfrm>
            <a:prstGeom prst="ellipse">
              <a:avLst/>
            </a:prstGeom>
            <a:gradFill flip="none"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0"/>
            </a:gradFill>
            <a:ln w="12700" cap="flat">
              <a:solidFill>
                <a:srgbClr val="46AAC5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7998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56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9" name="بيضاوي"/>
            <p:cNvSpPr/>
            <p:nvPr/>
          </p:nvSpPr>
          <p:spPr>
            <a:xfrm>
              <a:off x="1956630" y="2584173"/>
              <a:ext cx="880182" cy="276932"/>
            </a:xfrm>
            <a:prstGeom prst="ellipse">
              <a:avLst/>
            </a:prstGeom>
            <a:gradFill flip="none"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0"/>
            </a:gradFill>
            <a:ln w="12700" cap="flat">
              <a:solidFill>
                <a:srgbClr val="46AAC5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7998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56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بيضاوي"/>
            <p:cNvSpPr/>
            <p:nvPr/>
          </p:nvSpPr>
          <p:spPr>
            <a:xfrm>
              <a:off x="2090491" y="2734754"/>
              <a:ext cx="440091" cy="138466"/>
            </a:xfrm>
            <a:prstGeom prst="ellipse">
              <a:avLst/>
            </a:prstGeom>
            <a:gradFill flip="none"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0"/>
            </a:gradFill>
            <a:ln w="12700" cap="flat">
              <a:solidFill>
                <a:srgbClr val="46AAC5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7998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56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الشكل"/>
            <p:cNvSpPr/>
            <p:nvPr/>
          </p:nvSpPr>
          <p:spPr>
            <a:xfrm>
              <a:off x="394178" y="134532"/>
              <a:ext cx="7266832" cy="2121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270"/>
                  </a:moveTo>
                  <a:cubicBezTo>
                    <a:pt x="19208" y="14502"/>
                    <a:pt x="18520" y="12889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12700" cap="flat">
              <a:solidFill>
                <a:srgbClr val="46AAC5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56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2" name="كيف يتم تحديد مجال…"/>
            <p:cNvSpPr/>
            <p:nvPr/>
          </p:nvSpPr>
          <p:spPr>
            <a:xfrm>
              <a:off x="392626" y="1195057"/>
              <a:ext cx="666265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defTabSz="1828800" rtl="0">
                <a:defRPr sz="56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كيف يتم تحديد مجال</a:t>
              </a:r>
            </a:p>
            <a:p>
              <a:pPr defTabSz="1828800" rtl="0">
                <a:defRPr sz="56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ومدى علاقة معطاة ؟ </a:t>
              </a:r>
            </a:p>
          </p:txBody>
        </p:sp>
      </p:grpSp>
      <p:pic>
        <p:nvPicPr>
          <p:cNvPr id="184" name="image.tif" descr="image.t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2046" y="7939220"/>
            <a:ext cx="5286376" cy="4130676"/>
          </a:xfrm>
          <a:prstGeom prst="rect">
            <a:avLst/>
          </a:prstGeom>
          <a:ln w="12700">
            <a:miter lim="400000"/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7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7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xit" presetSubtype="1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xit" presetSubtype="8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3" presetClass="entr" presetSubtype="16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1" animBg="1" advAuto="0"/>
      <p:bldP spid="167" grpId="2" animBg="1" advAuto="0"/>
      <p:bldP spid="167" grpId="7" animBg="1" advAuto="0"/>
      <p:bldP spid="168" grpId="10" animBg="1" advAuto="0"/>
      <p:bldP spid="169" grpId="3" animBg="1" advAuto="0"/>
      <p:bldP spid="169" grpId="8" animBg="1" advAuto="0"/>
      <p:bldP spid="176" grpId="6" animBg="1" advAuto="0"/>
      <p:bldP spid="176" grpId="9" animBg="1" advAuto="0"/>
      <p:bldP spid="183" grpId="4" animBg="1" advAuto="0"/>
      <p:bldP spid="183" grpId="5" animBg="1" advAuto="0"/>
      <p:bldP spid="184" grpId="1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تجميع"/>
          <p:cNvGrpSpPr/>
          <p:nvPr/>
        </p:nvGrpSpPr>
        <p:grpSpPr>
          <a:xfrm>
            <a:off x="-336889" y="-336889"/>
            <a:ext cx="10504016" cy="4994396"/>
            <a:chOff x="0" y="0"/>
            <a:chExt cx="10504014" cy="4994395"/>
          </a:xfrm>
        </p:grpSpPr>
        <p:pic>
          <p:nvPicPr>
            <p:cNvPr id="186" name="صورة 19" descr="صورة 19"/>
            <p:cNvPicPr>
              <a:picLocks noChangeAspect="1"/>
            </p:cNvPicPr>
            <p:nvPr/>
          </p:nvPicPr>
          <p:blipFill>
            <a:blip r:embed="rId3"/>
            <a:srcRect l="60760" t="16928" r="6293" b="27246"/>
            <a:stretch>
              <a:fillRect/>
            </a:stretch>
          </p:blipFill>
          <p:spPr>
            <a:xfrm>
              <a:off x="0" y="0"/>
              <a:ext cx="3848847" cy="43478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صورة 20" descr="صورة 20"/>
            <p:cNvPicPr>
              <a:picLocks/>
            </p:cNvPicPr>
            <p:nvPr/>
          </p:nvPicPr>
          <p:blipFill>
            <a:blip r:embed="rId4"/>
            <a:srcRect l="31460" t="32145" b="32237"/>
            <a:stretch>
              <a:fillRect/>
            </a:stretch>
          </p:blipFill>
          <p:spPr>
            <a:xfrm>
              <a:off x="909160" y="1618781"/>
              <a:ext cx="9594855" cy="33239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" name="مفردات الدرس"/>
            <p:cNvSpPr txBox="1"/>
            <p:nvPr/>
          </p:nvSpPr>
          <p:spPr>
            <a:xfrm>
              <a:off x="2345557" y="2073395"/>
              <a:ext cx="7889914" cy="292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07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مفردات الدرس </a:t>
              </a:r>
            </a:p>
          </p:txBody>
        </p:sp>
      </p:grpSp>
      <p:pic>
        <p:nvPicPr>
          <p:cNvPr id="190" name="IMG_2814.png" descr="IMG_281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410" y="1892200"/>
            <a:ext cx="15773401" cy="878840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الدالة…"/>
          <p:cNvSpPr txBox="1"/>
          <p:nvPr/>
        </p:nvSpPr>
        <p:spPr>
          <a:xfrm>
            <a:off x="15864823" y="8388478"/>
            <a:ext cx="5928986" cy="1833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5100" b="1"/>
            </a:pPr>
            <a:r>
              <a:t>الدالة </a:t>
            </a:r>
          </a:p>
          <a:p>
            <a:pPr rtl="0">
              <a:defRPr sz="5100" b="1"/>
            </a:pPr>
            <a:r>
              <a:t>المتباينة</a:t>
            </a:r>
          </a:p>
        </p:txBody>
      </p:sp>
      <p:sp>
        <p:nvSpPr>
          <p:cNvPr id="192" name="العلاقة…"/>
          <p:cNvSpPr txBox="1"/>
          <p:nvPr/>
        </p:nvSpPr>
        <p:spPr>
          <a:xfrm>
            <a:off x="11518222" y="8459484"/>
            <a:ext cx="6255639" cy="1844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5000" b="1"/>
            </a:pPr>
            <a:r>
              <a:t>العلاقة </a:t>
            </a:r>
          </a:p>
          <a:p>
            <a:pPr rtl="0">
              <a:defRPr sz="5000" b="1"/>
            </a:pPr>
            <a:r>
              <a:t>المنفصلة </a:t>
            </a:r>
          </a:p>
        </p:txBody>
      </p:sp>
      <p:sp>
        <p:nvSpPr>
          <p:cNvPr id="193" name="العلاقة…"/>
          <p:cNvSpPr txBox="1"/>
          <p:nvPr/>
        </p:nvSpPr>
        <p:spPr>
          <a:xfrm>
            <a:off x="8116317" y="8395733"/>
            <a:ext cx="5701540" cy="1806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5000" b="1"/>
            </a:pPr>
            <a:r>
              <a:t>العلاقة</a:t>
            </a:r>
          </a:p>
          <a:p>
            <a:pPr rtl="0">
              <a:defRPr sz="5000" b="1"/>
            </a:pPr>
            <a:r>
              <a:t>المتصلة  </a:t>
            </a:r>
          </a:p>
        </p:txBody>
      </p:sp>
      <p:sp>
        <p:nvSpPr>
          <p:cNvPr id="194" name="اختبار الخط…"/>
          <p:cNvSpPr txBox="1"/>
          <p:nvPr/>
        </p:nvSpPr>
        <p:spPr>
          <a:xfrm>
            <a:off x="3386028" y="8459484"/>
            <a:ext cx="6620600" cy="1844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5000" b="1"/>
            </a:pPr>
            <a:r>
              <a:t>اختبار الخط</a:t>
            </a:r>
          </a:p>
          <a:p>
            <a:pPr rtl="0">
              <a:defRPr sz="5000" b="1"/>
            </a:pPr>
            <a:r>
              <a:t>الرأسي </a:t>
            </a:r>
          </a:p>
        </p:txBody>
      </p:sp>
      <p:pic>
        <p:nvPicPr>
          <p:cNvPr id="195" name="IMG_2814.png" descr="IMG_2814.png"/>
          <p:cNvPicPr>
            <a:picLocks noChangeAspect="1"/>
          </p:cNvPicPr>
          <p:nvPr/>
        </p:nvPicPr>
        <p:blipFill>
          <a:blip r:embed="rId5"/>
          <a:srcRect l="60172" t="57692" r="35810"/>
          <a:stretch>
            <a:fillRect/>
          </a:stretch>
        </p:blipFill>
        <p:spPr>
          <a:xfrm>
            <a:off x="15864823" y="8960859"/>
            <a:ext cx="1238418" cy="7268695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المتغير…"/>
          <p:cNvSpPr txBox="1"/>
          <p:nvPr/>
        </p:nvSpPr>
        <p:spPr>
          <a:xfrm>
            <a:off x="13144079" y="11065099"/>
            <a:ext cx="7294379" cy="176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5000" b="1"/>
            </a:pPr>
            <a:r>
              <a:t>المتغير</a:t>
            </a:r>
          </a:p>
          <a:p>
            <a:pPr rtl="0">
              <a:defRPr sz="5000" b="1"/>
            </a:pPr>
            <a:r>
              <a:t>المستقل</a:t>
            </a:r>
          </a:p>
        </p:txBody>
      </p:sp>
      <p:pic>
        <p:nvPicPr>
          <p:cNvPr id="197" name="IMG_2814.png" descr="IMG_2814.png"/>
          <p:cNvPicPr>
            <a:picLocks noChangeAspect="1"/>
          </p:cNvPicPr>
          <p:nvPr/>
        </p:nvPicPr>
        <p:blipFill>
          <a:blip r:embed="rId5"/>
          <a:srcRect l="60172" t="57692" r="35810"/>
          <a:stretch>
            <a:fillRect/>
          </a:stretch>
        </p:blipFill>
        <p:spPr>
          <a:xfrm>
            <a:off x="7910452" y="8960859"/>
            <a:ext cx="1199190" cy="7038446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رمز…"/>
          <p:cNvSpPr txBox="1"/>
          <p:nvPr/>
        </p:nvSpPr>
        <p:spPr>
          <a:xfrm>
            <a:off x="5395572" y="11045876"/>
            <a:ext cx="6470017" cy="1806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5000" b="1"/>
            </a:pPr>
            <a:r>
              <a:t>رمز </a:t>
            </a:r>
          </a:p>
          <a:p>
            <a:pPr rtl="0">
              <a:defRPr sz="5000" b="1"/>
            </a:pPr>
            <a:r>
              <a:t>الدالة</a:t>
            </a:r>
          </a:p>
        </p:txBody>
      </p:sp>
      <p:pic>
        <p:nvPicPr>
          <p:cNvPr id="199" name="IMG_2814.png" descr="IMG_2814.png"/>
          <p:cNvPicPr>
            <a:picLocks noChangeAspect="1"/>
          </p:cNvPicPr>
          <p:nvPr/>
        </p:nvPicPr>
        <p:blipFill>
          <a:blip r:embed="rId5"/>
          <a:srcRect l="60172" t="57692" r="35810"/>
          <a:stretch>
            <a:fillRect/>
          </a:stretch>
        </p:blipFill>
        <p:spPr>
          <a:xfrm>
            <a:off x="11993985" y="8960859"/>
            <a:ext cx="1238418" cy="7268694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المتغير…"/>
          <p:cNvSpPr txBox="1"/>
          <p:nvPr/>
        </p:nvSpPr>
        <p:spPr>
          <a:xfrm>
            <a:off x="8965921" y="11065099"/>
            <a:ext cx="7294378" cy="176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5000" b="1"/>
            </a:pPr>
            <a:r>
              <a:t>المتغير</a:t>
            </a:r>
          </a:p>
          <a:p>
            <a:pPr rtl="0">
              <a:defRPr sz="5000" b="1"/>
            </a:pPr>
            <a:r>
              <a:t>التابع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2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2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2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1" animBg="1" advAuto="0"/>
      <p:bldP spid="190" grpId="2" animBg="1" advAuto="0"/>
      <p:bldP spid="191" grpId="3" animBg="1" advAuto="0"/>
      <p:bldP spid="192" grpId="4" animBg="1" advAuto="0"/>
      <p:bldP spid="193" grpId="5" animBg="1" advAuto="0"/>
      <p:bldP spid="194" grpId="6" animBg="1" advAuto="0"/>
      <p:bldP spid="195" grpId="7" animBg="1" advAuto="0"/>
      <p:bldP spid="196" grpId="8" animBg="1" advAuto="0"/>
      <p:bldP spid="197" grpId="9" animBg="1" advAuto="0"/>
      <p:bldP spid="198" grpId="10" animBg="1" advAuto="0"/>
      <p:bldP spid="199" grpId="11" animBg="1" advAuto="0"/>
      <p:bldP spid="200" grpId="1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G_4418.png" descr="IMG_44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598" y="-1493470"/>
            <a:ext cx="16702940" cy="8351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645" y="4102664"/>
            <a:ext cx="13674726" cy="48577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" name="تجميع"/>
          <p:cNvGrpSpPr/>
          <p:nvPr/>
        </p:nvGrpSpPr>
        <p:grpSpPr>
          <a:xfrm>
            <a:off x="5604645" y="9070800"/>
            <a:ext cx="8589679" cy="4434321"/>
            <a:chOff x="0" y="0"/>
            <a:chExt cx="8589678" cy="4434319"/>
          </a:xfrm>
        </p:grpSpPr>
        <p:sp>
          <p:nvSpPr>
            <p:cNvPr id="204" name="الشكل"/>
            <p:cNvSpPr/>
            <p:nvPr/>
          </p:nvSpPr>
          <p:spPr>
            <a:xfrm>
              <a:off x="-1" y="0"/>
              <a:ext cx="8589680" cy="3846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0623" extrusionOk="0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6" y="15729"/>
                    <a:pt x="18406" y="15039"/>
                    <a:pt x="18406" y="1433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0"/>
            </a:gradFill>
            <a:ln w="12700" cap="flat">
              <a:solidFill>
                <a:srgbClr val="46AAC5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7998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56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" name="بيضاوي"/>
            <p:cNvSpPr/>
            <p:nvPr/>
          </p:nvSpPr>
          <p:spPr>
            <a:xfrm>
              <a:off x="2127840" y="3552996"/>
              <a:ext cx="1431772" cy="641093"/>
            </a:xfrm>
            <a:prstGeom prst="ellipse">
              <a:avLst/>
            </a:prstGeom>
            <a:gradFill flip="none"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0"/>
            </a:gradFill>
            <a:ln w="12700" cap="flat">
              <a:solidFill>
                <a:srgbClr val="46AAC5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7998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56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6" name="بيضاوي"/>
            <p:cNvSpPr/>
            <p:nvPr/>
          </p:nvSpPr>
          <p:spPr>
            <a:xfrm>
              <a:off x="2121874" y="3988226"/>
              <a:ext cx="954515" cy="427396"/>
            </a:xfrm>
            <a:prstGeom prst="ellipse">
              <a:avLst/>
            </a:prstGeom>
            <a:gradFill flip="none"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0"/>
            </a:gradFill>
            <a:ln w="12700" cap="flat">
              <a:solidFill>
                <a:srgbClr val="46AAC5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7998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56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" name="بيضاوي"/>
            <p:cNvSpPr/>
            <p:nvPr/>
          </p:nvSpPr>
          <p:spPr>
            <a:xfrm>
              <a:off x="2267040" y="4220622"/>
              <a:ext cx="477258" cy="213698"/>
            </a:xfrm>
            <a:prstGeom prst="ellipse">
              <a:avLst/>
            </a:prstGeom>
            <a:gradFill flip="none"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0"/>
            </a:gradFill>
            <a:ln w="12700" cap="flat">
              <a:solidFill>
                <a:srgbClr val="46AAC5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7998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56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" name="الشكل"/>
            <p:cNvSpPr/>
            <p:nvPr/>
          </p:nvSpPr>
          <p:spPr>
            <a:xfrm>
              <a:off x="427467" y="207627"/>
              <a:ext cx="7880539" cy="3273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270"/>
                  </a:moveTo>
                  <a:cubicBezTo>
                    <a:pt x="19208" y="14502"/>
                    <a:pt x="18520" y="12889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12700" cap="flat">
              <a:solidFill>
                <a:srgbClr val="46AAC5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56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" name="كيف تعبر عن درجة الحرارة العظمي والصغرى في شهر نوفمبر كزوج مرتب ؟"/>
            <p:cNvSpPr txBox="1"/>
            <p:nvPr/>
          </p:nvSpPr>
          <p:spPr>
            <a:xfrm>
              <a:off x="1184063" y="1888"/>
              <a:ext cx="5611752" cy="3664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defTabSz="1828800">
                <a:defRPr sz="35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كيف تعبر عن درجة الحرارة العظمي والصغرى في شهر نوفمبر كزوج مرتب ؟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1" animBg="1" advAuto="0"/>
      <p:bldP spid="210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078" y="2227368"/>
            <a:ext cx="1358900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0" y="4274248"/>
            <a:ext cx="16573500" cy="6715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تجميع"/>
          <p:cNvGrpSpPr/>
          <p:nvPr/>
        </p:nvGrpSpPr>
        <p:grpSpPr>
          <a:xfrm>
            <a:off x="11265529" y="-1"/>
            <a:ext cx="9375042" cy="4411469"/>
            <a:chOff x="0" y="0"/>
            <a:chExt cx="9375040" cy="4411468"/>
          </a:xfrm>
        </p:grpSpPr>
        <p:pic>
          <p:nvPicPr>
            <p:cNvPr id="215" name="صورة 19" descr="صورة 19"/>
            <p:cNvPicPr>
              <a:picLocks noChangeAspect="1"/>
            </p:cNvPicPr>
            <p:nvPr/>
          </p:nvPicPr>
          <p:blipFill>
            <a:blip r:embed="rId3"/>
            <a:srcRect l="60760" t="16928" r="6293" b="27246"/>
            <a:stretch>
              <a:fillRect/>
            </a:stretch>
          </p:blipFill>
          <p:spPr>
            <a:xfrm>
              <a:off x="0" y="0"/>
              <a:ext cx="3435173" cy="38805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" name="صورة 20" descr="صورة 20"/>
            <p:cNvPicPr>
              <a:picLocks/>
            </p:cNvPicPr>
            <p:nvPr/>
          </p:nvPicPr>
          <p:blipFill>
            <a:blip r:embed="rId4"/>
            <a:srcRect l="31460" t="32145" b="32237"/>
            <a:stretch>
              <a:fillRect/>
            </a:stretch>
          </p:blipFill>
          <p:spPr>
            <a:xfrm>
              <a:off x="811443" y="1444794"/>
              <a:ext cx="8563598" cy="29666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7" name="المجال والمدى"/>
            <p:cNvSpPr txBox="1"/>
            <p:nvPr/>
          </p:nvSpPr>
          <p:spPr>
            <a:xfrm>
              <a:off x="1572290" y="2276338"/>
              <a:ext cx="7041905" cy="13035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07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المجال والمدى </a:t>
              </a:r>
            </a:p>
          </p:txBody>
        </p:sp>
      </p:grpSp>
      <p:pic>
        <p:nvPicPr>
          <p:cNvPr id="219" name="IMG_4428.png" descr="IMG_442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725" y="335872"/>
            <a:ext cx="15768488" cy="7884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G_4429.png" descr="IMG_442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53555" y="7304891"/>
            <a:ext cx="7410174" cy="544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G_4430.png" descr="IMG_443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634" y="-1"/>
            <a:ext cx="4468022" cy="108523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xit" presetSubtype="2" fill="hold" grpId="5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"/>
                            </p:stCondLst>
                            <p:childTnLst>
                              <p:par>
                                <p:cTn id="32" presetID="2" presetClass="exit" presetSubtype="1" fill="hold" grpId="6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1" animBg="1" advAuto="0"/>
      <p:bldP spid="218" grpId="6" animBg="1" advAuto="0"/>
      <p:bldP spid="219" grpId="2" animBg="1" advAuto="0"/>
      <p:bldP spid="219" grpId="4" animBg="1" advAuto="0"/>
      <p:bldP spid="220" grpId="3" animBg="1" advAuto="0"/>
      <p:bldP spid="220" grpId="5" animBg="1" advAuto="0"/>
      <p:bldP spid="221" grpId="7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IMG_4432.png" descr="IMG_44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537" y="4779949"/>
            <a:ext cx="18029691" cy="9020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2854.png" descr="IMG_285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9446" y="388334"/>
            <a:ext cx="5964333" cy="59643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7" name="مجموعة 18"/>
          <p:cNvGrpSpPr/>
          <p:nvPr/>
        </p:nvGrpSpPr>
        <p:grpSpPr>
          <a:xfrm>
            <a:off x="182889" y="-738401"/>
            <a:ext cx="12886902" cy="6063989"/>
            <a:chOff x="0" y="0"/>
            <a:chExt cx="12886900" cy="6063988"/>
          </a:xfrm>
        </p:grpSpPr>
        <p:pic>
          <p:nvPicPr>
            <p:cNvPr id="225" name="صورة 19" descr="صورة 19"/>
            <p:cNvPicPr>
              <a:picLocks noChangeAspect="1"/>
            </p:cNvPicPr>
            <p:nvPr/>
          </p:nvPicPr>
          <p:blipFill>
            <a:blip r:embed="rId5"/>
            <a:srcRect l="60761" t="16928" r="6292" b="27247"/>
            <a:stretch>
              <a:fillRect/>
            </a:stretch>
          </p:blipFill>
          <p:spPr>
            <a:xfrm>
              <a:off x="0" y="0"/>
              <a:ext cx="4721976" cy="5334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6" name="صورة 20" descr="صورة 20"/>
            <p:cNvPicPr>
              <a:picLocks noChangeAspect="1"/>
            </p:cNvPicPr>
            <p:nvPr/>
          </p:nvPicPr>
          <p:blipFill>
            <a:blip r:embed="rId6"/>
            <a:srcRect l="31460" t="32145" b="32237"/>
            <a:stretch>
              <a:fillRect/>
            </a:stretch>
          </p:blipFill>
          <p:spPr>
            <a:xfrm>
              <a:off x="1115406" y="1986009"/>
              <a:ext cx="11771495" cy="4077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8" name="تعاقب الأدوار"/>
          <p:cNvSpPr txBox="1"/>
          <p:nvPr/>
        </p:nvSpPr>
        <p:spPr>
          <a:xfrm>
            <a:off x="3348673" y="2564779"/>
            <a:ext cx="9040950" cy="1106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pPr rtl="0">
              <a:defRPr/>
            </a:pPr>
            <a:r>
              <a:t>تعاقب الأدوار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2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" presetClass="entr" presetSubtype="2" fill="hold" grpId="3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4" animBg="1" advAuto="0"/>
      <p:bldP spid="224" grpId="3" animBg="1" advAuto="0"/>
      <p:bldP spid="227" grpId="1" animBg="1" advAuto="0"/>
      <p:bldP spid="228" grpId="2" animBg="1" advAuto="0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مخصص</PresentationFormat>
  <Paragraphs>31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7" baseType="lpstr">
      <vt:lpstr>Calibri</vt:lpstr>
      <vt:lpstr>Farah Regular</vt:lpstr>
      <vt:lpstr>Farisi Regular</vt:lpstr>
      <vt:lpstr>Geeza Pro Regular</vt:lpstr>
      <vt:lpstr>Helvetica Neue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2023-07-12T17:59:50Z</dcterms:modified>
</cp:coreProperties>
</file>