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</p:sldMasterIdLst>
  <p:notesMasterIdLst>
    <p:notesMasterId r:id="rId29"/>
  </p:notesMasterIdLst>
  <p:sldIdLst>
    <p:sldId id="302" r:id="rId2"/>
    <p:sldId id="303" r:id="rId3"/>
    <p:sldId id="320" r:id="rId4"/>
    <p:sldId id="301" r:id="rId5"/>
    <p:sldId id="321" r:id="rId6"/>
    <p:sldId id="259" r:id="rId7"/>
    <p:sldId id="257" r:id="rId8"/>
    <p:sldId id="305" r:id="rId9"/>
    <p:sldId id="298" r:id="rId10"/>
    <p:sldId id="322" r:id="rId11"/>
    <p:sldId id="306" r:id="rId12"/>
    <p:sldId id="307" r:id="rId13"/>
    <p:sldId id="299" r:id="rId14"/>
    <p:sldId id="310" r:id="rId15"/>
    <p:sldId id="313" r:id="rId16"/>
    <p:sldId id="323" r:id="rId17"/>
    <p:sldId id="311" r:id="rId18"/>
    <p:sldId id="316" r:id="rId19"/>
    <p:sldId id="300" r:id="rId20"/>
    <p:sldId id="324" r:id="rId21"/>
    <p:sldId id="325" r:id="rId22"/>
    <p:sldId id="326" r:id="rId23"/>
    <p:sldId id="327" r:id="rId24"/>
    <p:sldId id="308" r:id="rId25"/>
    <p:sldId id="314" r:id="rId26"/>
    <p:sldId id="315" r:id="rId27"/>
    <p:sldId id="319" r:id="rId28"/>
  </p:sldIdLst>
  <p:sldSz cx="9144000" cy="5143500" type="screen16x9"/>
  <p:notesSz cx="6858000" cy="9144000"/>
  <p:embeddedFontLst>
    <p:embeddedFont>
      <p:font typeface="Andalus" panose="02020603050405020304" pitchFamily="18" charset="-78"/>
      <p:regular r:id="rId30"/>
    </p:embeddedFont>
    <p:embeddedFont>
      <p:font typeface="Calibri" panose="020F0502020204030204" pitchFamily="34" charset="0"/>
      <p:regular r:id="rId31"/>
      <p:bold r:id="rId32"/>
    </p:embeddedFont>
    <p:embeddedFont>
      <p:font typeface="Cambria Math" panose="02040503050406030204" pitchFamily="18" charset="0"/>
      <p:regular r:id="rId33"/>
    </p:embeddedFont>
    <p:embeddedFont>
      <p:font typeface="Caveat Brush" pitchFamily="2" charset="0"/>
      <p:regular r:id="rId34"/>
    </p:embeddedFont>
    <p:embeddedFont>
      <p:font typeface="Poppins" panose="020B0502040204020203" pitchFamily="2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4FDA94-2AB0-4BCD-9D97-A859D176E634}">
  <a:tblStyle styleId="{0E4FDA94-2AB0-4BCD-9D97-A859D176E6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49" autoAdjust="0"/>
    <p:restoredTop sz="93343" autoAdjust="0"/>
  </p:normalViewPr>
  <p:slideViewPr>
    <p:cSldViewPr snapToGrid="0">
      <p:cViewPr varScale="1">
        <p:scale>
          <a:sx n="109" d="100"/>
          <a:sy n="109" d="100"/>
        </p:scale>
        <p:origin x="94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1T07:57:15.337"/>
    </inkml:context>
    <inkml:brush xml:id="br0">
      <inkml:brushProperty name="width" value="0.3" units="cm"/>
      <inkml:brushProperty name="height" value="0.6" units="cm"/>
      <inkml:brushProperty name="color" value="#FFFFCC"/>
      <inkml:brushProperty name="tip" value="rectangle"/>
      <inkml:brushProperty name="rasterOp" value="maskPen"/>
      <inkml:brushProperty name="ignorePressure" value="1"/>
    </inkml:brush>
  </inkml:definitions>
  <inkml:trace contextRef="#ctx0" brushRef="#br0">202 540,'-1'21,"-2"-1,0 1,-2 0,-12 37,9-35,-155 401,161-416,8-9,10-13,142-182,-66 77,-76 99,22-28,1 2,89-79,-126 123,-1 1,1-1,-1 1,1 0,-1 0,1-1,0 1,0 0,-1 1,1-1,0 0,0 0,0 1,0-1,0 1,0 0,0 0,0 0,0-1,3 2,-4-1,0 1,-1-1,1 1,0-1,-1 1,1-1,-1 1,1 0,-1-1,1 1,-1 0,1 0,-1-1,0 1,1 0,-1 0,0-1,1 3,0 27,-9 25,-2-1,-35 103,26-94,-34 109,-32 109,72-229,14-36,-1-16,0 0,1 0,-1 1,0-1,0 0,1 0,-1 0,0 0,0 0,1 0,-1 0,0 0,0 0,1 0,-1 0,0 0,0 0,0 0,1 0,-1-1,0 1,0 0,1 0,-1 0,0 0,0 0,0 0,1-1,-1 1,0 0,0 0,0 0,0 0,1-1,24-29,249-397,-188 288,-9 14,212-321,-277 430,21-28,-31 41,0 1,0-1,0 1,1 0,-1 0,1 0,-1 0,1 1,0-1,-1 1,7-3,-8 4,-1 0,1 0,0 0,-1 1,1-1,0 0,-1 0,1 0,0 1,-1-1,1 0,-1 0,1 1,-1-1,1 1,-1-1,1 0,-1 1,1-1,-1 1,1-1,-1 1,0 0,1-1,-1 1,0-1,1 1,-1 0,0-1,0 1,0-1,1 1,-1 0,0-1,0 1,0 0,0-1,0 1,-1 1,2 9,0 0,-2 1,1-1,-1 0,-3 12,-17 64,15-66,-118 362,-28-7,136-338,17-36,5-8,13-21,509-683,-520 700,22-26,0 1,3 2,37-31,-67 61,1 1,-1 0,0-1,1 1,-1 1,1-1,0 0,-1 1,1 0,8-2,-11 3,0 0,0 0,0 0,0 0,0 1,0-1,0 0,0 0,0 1,0-1,0 1,0-1,0 1,-1-1,1 1,0 0,1 1,0 0,-1 0,0 0,1 0,-1 0,0 0,0 0,0 1,-1-1,1 0,0 4,1 8,-1 1,0 0,-1-1,-3 22,-9 63,-38 141,-46 96,84-295,-123 381,132-407,3-15,0 1,0-1,0 0,0 0,0 0,0 0,0 0,0 0,0 0,0 0,0 0,0 1,0-1,0 0,0 0,0 0,0 0,0 0,0 0,0 0,0 0,0 0,0 0,0 1,0-1,0 0,0 0,0 0,0 0,0 0,0 0,0 0,0 0,0 0,1 0,-1 0,0 0,0 0,0 1,0-1,0 0,0 0,0 0,0 0,0 0,0 0,1 0,-1 0,0 0,0 0,0 0,0 0,0 0,0 0,0 0,0 0,1 0,18-21,209-279,120-137,-348 436,16-16,0 0,0 1,2 1,25-18,-42 32,1 0,0 0,0 0,0 0,0 0,-1 1,1-1,0 0,0 1,0 0,0-1,1 1,-1 0,2 0,-3 1,0-1,0 1,0-1,0 1,0-1,0 1,0 0,0 0,0-1,0 1,-1 0,1 0,0 0,0 0,-1 0,1 0,-1 0,1 0,-1 0,1 1,-1-1,0 0,0 0,1 0,-1 3,1 14,0 1,-1-1,-1 1,-1 0,0-1,-8 26,7-29,-157 560,147-529,13-35,7-15,14-24,227-354,59-82,-295 446,17-20,-27 36,-1 0,1 0,0 1,-1-1,1 0,0 1,0-1,0 1,0 0,0-1,1 1,3-1,-6 2,0 0,0 0,0 0,1 0,-1 0,0 0,0 0,1 0,-1 0,0 0,0 0,1 0,-1 1,0-1,0 0,0 0,1 0,-1 0,0 0,0 1,0-1,0 0,1 0,-1 0,0 0,0 1,0-1,0 0,0 0,0 0,0 1,1-1,-1 0,1 17,-6 14,-2-1,0 1,-17 41,17-52,-255 628,498-1097,-168 328,-19 32,202-336,-221 388,-30 37,0 0,0-1,0 1,0 0,0 0,1-1,-1 1,0 0,0 0,0-1,0 1,1 0,-1 0,0 0,0-1,1 1,-1 0,0 0,0 0,1 0,-1 0,0 0,0 0,1-1,-1 1,0 0,0 0,1 0,-1 0,0 0,1 0,-1 0,0 0,0 0,1 1,-1-1,0 0,1 0,-1 0,0 0,0 0,1 0,-1 1,0-1,0 0,0 0,1 0,-1 0,0 1,0-1,0 0,0 0,1 1,-1-1,0 0,0 0,0 1,0-1,0 0,0 0,0 1,0-1,0 1,1 10,-2 0,0 0,0 0,-1 0,0 0,-1 0,-1 0,-4 11,0 3,-61 163,-120 234,133-316,55-105,4-8,11-21,96-153,190-238,-293 410,43-56,2 2,79-72,-126 130,0 1,0 0,0 0,0 1,1 0,10-5,-15 7,-1 1,1 0,0 0,-1-1,1 1,0 0,0 0,-1 0,1 0,0 0,0 0,0 0,-1 0,1 0,0 1,-1-1,1 0,0 0,0 1,-1-1,1 0,0 1,-1-1,1 1,-1-1,1 1,0-1,-1 1,1-1,-1 1,0 0,1-1,-1 1,1 0,-1-1,0 1,1 0,-1-1,0 1,0 0,0 0,0 0,2 8,-1 0,-1 0,1 0,-2 0,1 0,-3 14,-18 69,-61 148,-20-9,83-189,-210 428,190-405,30-54,9-11,-1 0,1-1,0 1,0 0,0 0,0 0,-1 0,1 0,0 0,0 0,0 0,0 0,0-1,-1 1,1 0,0 0,0 0,0 0,0 0,0-1,0 1,0 0,0 0,0 0,0 0,-1-1,1 1,0 0,0 0,0 0,0-1,0 1,0 0,0 0,0 0,1 0,-1-1,0 1,0 0,0 0,0 0,0 0,0-1,0 1,0 0,4-15,0 0,9-23,43-98,454-850,-376 784,-132 200,1-3,1 0,1 0,-1 1,9-8,-12 12,-1 0,0 0,1-1,-1 1,0 0,1 0,-1-1,1 1,-1 0,1 0,-1 0,1 0,-1 0,0 0,1 0,-1 0,1 0,-1 0,1 0,-1 0,1 0,-1 0,1 0,-1 0,0 1,1-1,-1 0,1 1,0 0,0 0,-1 0,1 0,0 0,-1 1,1-1,-1 0,1 1,-1-1,0 0,0 1,0-1,1 0,-2 3,2 15,-2-1,-1 1,-5 28,-21 65,23-92,-151 470,-29-5,166-432,17-43,2-9,0-1,0 0,0 0,0 0,0 0,0 0,0 0,0 0,0 0,0 0,0 0,1 0,-1 1,0-1,0 0,0 0,0 0,0 0,0 0,0 0,0 0,0 0,1 0,-1 0,0 0,0 0,0 0,0 0,0 0,0 0,0 0,0 0,1 0,-1 0,0 0,0 0,0 0,0 0,0 0,0 0,0-1,0 1,0 0,0 0,1 0,-1 0,0 0,0 0,0 0,0 0,0 0,0 0,0 0,0-1,10-8,0-1,-1 0,0 0,-1-1,9-15,10-13,11-13,170-225,19 17,-215 248,34-32,-42 41,0 0,-1 0,1 1,0-1,0 1,1 0,-1 0,0 0,8-1,-11 3,0-1,0 1,0 0,0 0,-1 0,1 0,0 0,0 1,0-1,0 0,-1 0,1 1,0-1,0 0,-1 1,1-1,0 0,0 1,-1-1,1 1,-1 0,1-1,0 1,-1-1,1 1,-1 0,1-1,-1 1,0 0,1 0,-1-1,0 1,1 0,-1 0,0 1,2 5,-1-1,0 1,0 0,-1 0,0 0,0 0,-1 0,-2 9,-16 62,14-57,-176 486,108-322,65-161,12-26,8-14,146-223,100-138,-245 359,34-47,3 3,89-87,-132 143,0 0,0 0,1 1,11-7,-18 12,0-1,0 1,-1-1,1 1,0-1,0 1,0 0,0-1,-1 1,1 0,0 0,0-1,0 1,0 0,0 0,0 0,0 0,0 0,0 0,0 1,-1-1,1 0,0 0,0 1,0-1,0 0,0 1,-1-1,1 1,0-1,0 1,-1 0,1-1,0 1,-1 0,1-1,-1 1,1 0,0 1,0 2,1 0,-2 1,1-1,0 0,-1 1,0-1,0 0,0 6,-7 40,-1 0,-29 89,-21 50,-138 302,169-438,19-39,7-12,1-4,14-27,428-711,-193 395,-206 299,-42 45,0 0,-1 1,1-1,0 0,0 1,-1-1,1 1,0-1,0 1,0 0,0-1,-1 1,1 0,0-1,0 1,0 0,0 0,1 0,-2 0,1 0,-1 1,1-1,-1 0,0 1,1-1,-1 0,0 1,0-1,1 0,-1 1,0-1,0 1,0-1,1 1,-1-1,0 0,0 1,0-1,0 1,0-1,0 1,0-1,0 1,0-1,0 1,-1 8,0-1,0 1,-4 10,-26 84,-48 106,-58 99,129-293,-211 413,217-425,7-12,14-26,564-852,-570 870,12-17,1 1,40-38,-65 70,0 0,0-1,0 1,1 0,-1 0,0 0,1 0,-1 0,0 0,1 0,-1 1,1-1,0 0,-1 1,1-1,-1 1,1 0,0-1,-1 1,1 0,3 0,-5 1,1-1,0 1,-1-1,1 1,0-1,-1 1,1-1,-1 1,1 0,-1-1,1 1,-1 0,0-1,1 1,-1 0,0 0,1 1,2 25,-3-3,-2 0,-1 0,-6 30,-26 80,-254 661,265-733,22-52,8-14,19-29,27-47,-15 21,628-877,-615 878,-49 57,0 0,0 0,-1 0,1 1,0-1,0 0,0 0,0 1,0-1,1 0,-1 1,0-1,0 1,0 0,2-1,-2 1,-1 0,0 1,1-1,-1 0,0 0,1 1,-1-1,0 0,0 1,0-1,1 1,-1-1,0 0,0 1,0-1,0 0,1 1,-1-1,0 1,0-1,0 1,0-1,0 0,0 1,0-1,0 1,0-1,-1 0,1 2,-2 10,-1-1,-7 19,-43 104,-103 201,-329 523,427-772,40-63,18-24,0 1,0 0,0 0,0 0,0 0,0 0,0 0,0 0,0 0,0-1,0 1,0 0,0 0,0 0,0 0,0 0,0 0,0 0,-1 0,1-1,0 1,0 0,0 0,0 0,0 0,0 0,0 0,0 0,0 0,0 0,-1 0,1 0,0 0,0 0,0 0,0 0,0 0,0 0,0 0,0 0,-1 0,1 0,0 0,0 0,0 0,0 0,0 0,0 0,0 0,0 0,-1 0,1 0,0 0,0 0,0 0,0 0,20-52,47-85,422-692,-470 798,37-57,108-129,-161 213,0 1,0 0,0-1,1 1,-1 0,9-4,-12 6,0 1,1 0,-1 0,0 0,1 0,-1 0,0 0,0 0,1 0,-1 0,0 0,0 0,1 0,-1 0,0 0,1 0,-1 0,0 0,0 1,1-1,-1 0,0 0,0 0,1 0,-1 0,0 1,0-1,0 0,1 0,-1 0,0 1,0-1,0 0,0 0,1 1,-1-1,0 0,0 0,0 1,1 2,-1 0,0 0,1 0,-1 0,0 0,-1 0,0 4,-11 54,-41 116,43-147,-192 521,161-437,35-79,6-35,0 1,0-1,0 1,0-1,0 1,0-1,0 1,0 0,0-1,0 1,0-1,1 1,-1-1,0 1,0-1,0 1,1-1,-1 0,0 1,1-1,-1 1,0-1,1 0,-1 1,1-1,-1 0,0 1,1-1,0 0,1 0,-1 0,0 0,0 0,0 0,0 0,0 0,0-1,0 1,0 0,0-1,0 1,0-1,0 1,2-2,26-20,72-78,293-346,83-87,-455 511,29-23,-49 43,0 0,0 0,0 1,0-1,0 1,0 0,1 0,-1 0,0 0,0 0,1 0,-1 0,1 1,-1-1,1 1,3 0,-5 0,-1 0,1 1,0-1,-1 0,1 1,-1-1,1 1,-1-1,1 1,-1-1,1 1,-1-1,0 1,1-1,-1 1,0 0,1-1,-1 1,0-1,0 1,0 0,1 0,-1 30,-11 20,-2-2,-2 0,-23 48,33-82,-340 744,315-705,17-34,25-55,46-90,499-898,-490 923,-61 92,0 0,0 1,0 0,1 0,8-6,-15 13,0-1,1 1,-1-1,1 1,-1 0,1-1,-1 1,1 0,-1 0,1-1,-1 1,1 0,-1 0,1 0,-1 0,1 0,0 0,-1-1,1 1,-1 1,1-1,-1 0,1 0,-1 0,1 0,0 0,-1 0,1 1,-1-1,1 0,-1 0,1 1,-1-1,1 0,-1 1,0-1,1 0,-1 1,1-1,-1 1,0-1,1 1,-1-1,0 1,0-1,1 1,-1-1,0 1,0-1,0 1,0-1,1 2,0 7,-1-1,1 1,-1 0,-1-1,0 1,-2 12,-10 45,-35 104,-39 62,67-180,-218 516,234-559,-13 36,18-40,9-11,20-27,-1-1,42-65,-27 35,-20 31,139-179,-155 203,-5 5,0 0,1-1,-1 2,1-1,0 0,0 1,0 0,0-1,1 2,-1-1,1 0,6-1,-10 4,0 0,0 0,0 0,0 0,0 0,0 0,-1 1,1-1,0 0,0 1,0-1,0 0,-1 1,1-1,0 1,0 0,-1-1,1 1,0-1,-1 1,1 0,0 0,-1-1,1 1,-1 0,0 0,1 0,-1 0,0-1,1 1,-1 0,0 0,0 0,0 0,0 1,4 37,-4-36,-2 24,1-22,0 0,0 0,1 0,0 1,0-1,1 0,-1 0,1 0,1 5,-1-10,-1 0,0 1,1-1,-1 1,0-1,1 0,-1 0,0 1,1-1,-1 0,0 0,1 1,-1-1,1 0,-1 0,1 0,-1 0,1 1,-1-1,0 0,1 0,-1 0,1 0,-1 0,1 0,-1 0,1 0,-1-1,1 1,-1 0,0 0,1 0,-1 0,1-1,-1 1,1 0,-1-1,20-11,-17 9,78-63,-56 43,1 2,1 0,1 2,34-18,-57 34,1 1,-1-1,1 2,-1-1,1 0,0 1,0 0,0 1,-1-1,1 1,0 0,0 1,0-1,8 3,-7-1,0 1,1 0,-1 0,0 1,-1 0,1 0,-1 1,0 0,0 0,7 7,-4-3,0 1,-1 0,0 0,10 17,-14-20,-1-1,0 1,-1 0,1 0,-2 0,1 0,-1 1,1-1,-1 12,-3 10,0-1,-2 1,-1-1,-1 0,-1 0,-2-1,-22 50,21-61,10-16,0 0,0 0,0 0,0 1,0-1,0 0,-1 0,1 0,0 0,0 0,0 1,0-1,0 0,-1 0,1 0,0 0,0 0,0 0,-1 0,1 0,0 0,0 0,0 0,0 0,-1 0,1 0,0 0,0 0,0 0,-1 0,1 0,0 0,0 0,0 0,-1 0,1 0,0 0,-1-2,0 0,1 0,-1 0,1-1,-1 1,1 0,0 0,0 0,0 0,0 0,0-1,1-1,3-32,1 0,2 0,1 1,2 0,1 1,20-42,-28 72,-1-1,0 1,1-1,0 1,0 0,5-5,-7 9,-1-1,1 0,0 1,0-1,0 0,-1 1,1-1,0 1,0 0,0-1,0 1,0 0,0 0,0-1,0 1,0 0,0 0,0 0,0 0,0 0,0 0,0 0,0 1,0-1,0 0,0 1,0-1,0 0,0 1,0-1,0 1,0 0,0-1,-1 1,1 0,1 0,4 6,0 1,0-1,-1 1,0 0,6 13,5 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9-07T06:39:04.821"/>
    </inkml:context>
    <inkml:brush xml:id="br0">
      <inkml:brushProperty name="width" value="0.3" units="cm"/>
      <inkml:brushProperty name="height" value="0.6" units="cm"/>
      <inkml:brushProperty name="color" value="#FFFFCC"/>
      <inkml:brushProperty name="tip" value="rectangle"/>
      <inkml:brushProperty name="rasterOp" value="maskPen"/>
      <inkml:brushProperty name="ignorePressure" value="1"/>
    </inkml:brush>
  </inkml:definitions>
  <inkml:trace contextRef="#ctx0" brushRef="#br0">740 347,'-2'52,"-2"1,-2-1,-3 0,-22 73,-81 190,106-298,-72 163,71-170,7-12,9-24,345-961,-348 965,-5 18,-3 5,-19 36,-295 614,24 18,292-669,-15 34,14-33,1-4,8-22,168-443,24 4,-184 428,159-346,-155 345,-19 42,-13 26,-37 92,-33 76,44-108,-477 1113,482-1135,24-56,9-22,11-37,118-369,197-430,-264 704,-232 494,88-178,-3 7,-152 301,221-458,16-25,0 0,0 0,-1 0,1 0,0 0,0 0,0 0,0 0,0 0,0 0,0 0,0 0,0 0,-1 0,1 0,0 0,0 0,0 0,0 0,0 0,0 0,0 0,0 0,0 0,0 0,-1 0,1 0,0 0,0 0,0 0,0 0,0 0,0 0,0 0,0 0,0 0,0-1,0 1,0 0,0 0,0 0,0 0,-1 0,1 0,0 0,0 0,0 0,0 0,0-1,0 1,0 0,0 0,0 0,0 0,0 0,0 0,0 0,1 0,-1 0,0-1,0 1,0 0,0 0,0 0,0 0,0 0,0 0,3-21,140-444,-111 372,184-506,-208 578,-15 40,-157 388,18-50,130-311,14-34,6-13,13-22,124-193,151-210,-281 412,-2 2,0 0,0 0,2 1,-1 1,1 0,22-16,-32 25,0 1,0-1,-1 1,1-1,0 1,0-1,0 1,0 0,-1-1,1 1,0 0,0 0,0 0,0 0,0 0,0 0,0 0,0 0,0 0,0 0,0 0,0 0,-1 1,1-1,0 0,0 1,0-1,0 1,-1-1,1 1,0-1,0 1,-1 0,1-1,0 1,-1 0,1-1,0 3,1 1,0 1,-1-1,1 1,-1 0,0-1,1 11,0 40,-2 1,-3-1,-13 76,8-69,-9 64,-10 94,26-207,1 0,1 20,-1-31,0-1,0 0,0 1,1-1,-1 0,1 1,-1-1,1 0,-1 1,1-1,0 0,-1 0,2 1,-1-1,-1-1,0 0,1 1,-1-1,1 0,-1 0,1 1,-1-1,1 0,-1 0,1 0,-1 0,1 0,-1 0,1 0,0 0,-1 0,1 0,-1 0,1 0,-1 0,1 0,0 0,3-3,1 1,-1-1,0 1,-1-1,1 0,0 0,3-5,37-40,63-90,-92 117,292-423,-121 172,-137 204,-47 64,1 0,0 1,1-1,-1 1,8-6,-11 9,0 0,0 0,0-1,1 1,-1 0,0 0,0 0,1 0,-1 0,0 0,0 0,1 0,-1 0,0 0,0 0,1 0,-1 0,0 0,0 0,1 0,-1 0,0 0,0 0,1 0,-1 1,0-1,0 0,0 0,1 0,-1 0,0 0,0 1,0-1,1 0,-1 0,0 0,0 1,0-1,0 0,0 1,2 23,-9 24,-2 0,-25 74,23-86,-170 534,7-27,156-476,16-49,2-17,0-1,0 0,0 0,0 0,0 0,0 0,1 0,-1 0,0 0,0 0,0 0,0 0,0 0,1 0,-1 0,0 0,0 0,0 0,0 0,1 0,-1 0,0 0,0 0,0 0,0 0,0 0,0 0,1 0,-1 0,0 0,0 0,0 0,0 0,0-1,0 1,1 0,-1 0,0 0,0 0,0 0,0 0,0-1,0 1,0 0,0 0,0 0,0 0,0 0,0 0,0-1,23-35,229-443,-138 256,-54 106,321-573,-359 658,-22 32,0-1,0 1,1 0,-1 0,0-1,0 1,0 0,1 0,-1 0,0-1,0 1,0 0,1 0,-1 0,0-1,0 1,1 0,-1 0,0 0,0 0,1 0,-1 0,0 0,1 0,-1 0,0 0,0 0,1 0,-1 0,1 0,-3 17,-56 163,34-114,-391 1133,388-1117,27-81,-9 31,9-32,0 0,0 0,0 0,0 0,0 0,0 0,0 0,0 0,0 0,1 0,-1-1,0 1,0 0,0 0,0 0,0 0,0 0,0 0,0 0,0 0,0 0,0 0,0 0,0 0,0 0,1 0,-1 0,0 0,0 0,0 0,0 0,0 0,0 0,0 0,0 0,0 0,0 0,1 0,-1 0,0 0,0 0,0 0,0 0,0 0,0 0,0 0,0 0,0 0,0 0,0 0,1 0,-1 0,0 0,0 0,0 0,0 1,0-1,0 0,0 0,0 0,13-20,231-423,-137 243,259-477,-324 605,-41 69,0 1,0 0,0-1,1 1,-1 0,1 0,0 0,0 0,0 0,3-2,-3 13,-6 17,-30 101,-55 132,50-153,-73 198,-91 267,191-530,12-41,0 0,0 0,0 0,-1 1,1-1,0 0,0 0,0 0,0 0,0 0,0 1,0-1,0 0,0 0,0 0,0 0,0 1,0-1,0 0,0 0,0 0,0 0,0 1,0-1,0 0,0 0,0 0,0 0,0 1,0-1,0 0,0 0,0 0,0 0,0 0,0 1,1-1,-1 0,0 0,0 0,0 0,0 0,0 0,0 0,1 0,-1 1,0-1,0 0,0 0,0 0,1 0,-1 0,14-19,95-187,-80 147,102-203,431-825,-506 990,-52 89,1 1,0-1,0 1,8-7,-13 13,0 1,0 0,0 0,0 0,0 0,0 0,1 0,-1 0,0-1,0 1,0 0,0 0,0 0,0 0,1 0,-1 0,0 0,0 0,0 0,0 0,0 0,1 0,-1 0,0 0,0 0,0 0,0 0,0 0,1 0,-1 0,0 0,0 0,0 0,0 0,0 0,0 0,1 1,-1-1,0 0,0 0,0 0,0 0,0 0,0 0,0 0,0 1,1-1,-1 0,0 0,0 0,0 0,0 0,0 0,0 1,0-1,0 0,0 0,-1 21,-15 45,-39 104,38-121,-126 357,-120 355,262-759,-10 36,12-36,3-6,12-21,257-460,-151 260,-110 205,337-589,-317 563,-32 45,0 1,0 0,0 0,1 0,-1 0,0 0,0-1,0 1,0 0,0 0,0 0,0 0,0 0,0 0,0 0,0 0,1-1,-1 1,0 0,0 0,0 0,0 0,0 0,0 0,1 0,-1 0,0 0,0 0,0 0,0 0,0 0,0 0,1 0,-1 0,0 0,0 0,0 0,0 0,0 0,1 0,-1 0,0 0,0 0,0 0,0 0,0 0,0 0,0 1,1-1,-1 0,0 0,0 0,0 0,0 0,-1 17,-16 44,-29 70,25-74,-311 812,175-467,149-382,8-16,1-4,20-33,316-577,-5 5,-300 554,-24 43,-6 14,-6 14,0 0,-1-1,0 1,-14 27,-1 6,-10 33,-295 827,302-849,18-46,5-18,0 0,0 0,0 0,0 0,0 0,0 0,0 0,0 0,0-1,0 1,0 0,0 0,0 0,0 0,0 0,0 0,0 0,0 0,0 0,1 0,-1 0,0 0,0 0,0 0,0 0,0 0,0 0,0 0,0 0,0 0,0 0,0-1,0 1,1 0,-1 0,0 0,0 1,0-1,0 0,0 0,0 0,0 0,0 0,0 0,0 0,0 0,1 0,-1 0,0 0,0 0,0 0,0 0,0 0,0 0,0 0,0 0,21-34,-21 34,270-494,87-147,-356 639,19-27,-20 29,0 0,0 0,0-1,0 1,0 0,0 0,0 0,0 0,0 0,0 0,0-1,1 1,-1 0,0 0,0 0,0 0,0 0,0 0,0 0,0 0,1 0,-1 0,0 0,0 0,0-1,0 1,0 0,1 0,-1 0,0 0,0 0,0 0,0 0,0 0,1 0,-1 0,0 1,0-1,0 0,0 0,0 0,0 0,1 0,-1 0,0 0,0 0,0 0,0 0,0 0,0 0,0 1,1-1,-1 0,-2 20,-15 45,-28 69,33-102,-317 806,301-769,26-55,10-21,19-32,176-315,-40 67,77-110,-203 341,-28 47,-8 9,-1 0,0 0,0 0,0 0,0 0,0 0,1 0,-1 0,0 0,0 0,0 0,0 0,0 0,0 0,1 1,-1-1,0 0,0 0,0 0,0 0,0 0,0 0,0 0,0 1,0-1,0 0,0 0,1 0,-1 0,0 0,0 1,0-1,0 0,0 0,0 0,0 0,0 0,0 1,0-1,0 0,-1 0,1 0,0 0,0 0,0 1,0-1,0 0,0 0,0 0,0 0,-18 64,-269 713,207-572,28-74,-37 101,84-211,6-20,3-4,20-37,39-76,658-1215,-682 1265,-27 51,-11 15,-1 0,0 0,0 0,0 0,1 1,-1-1,0 0,0 0,0 0,1 0,-1 1,0-1,0 0,0 0,0 0,0 1,0-1,0 0,1 0,-1 0,0 1,0-1,0 0,0 0,0 1,0-1,0 0,0 0,0 1,0-1,0 0,0 0,-1 0,1 1,0-1,0 0,0 0,0 1,-12 48,-30 81,-235 585,37-102,227-575,13-30,10-21,159-303,-112 203,415-782,-434 826,-26 51,-7 15,-13 38,-180 502,80-240,16-29,72-197,19-50,1-21,0 0,0 0,0 0,0 0,0 0,1 0,-1 1,0-1,0 0,0 0,0 0,1 0,-1 0,0 0,0 0,0 0,1 0,-1 0,0 0,0 0,0 0,0 0,1 0,-1 0,0 0,0 0,0 0,1 0,-1 0,0 0,0 0,0-1,0 1,1 0,-1 0,0 0,0 0,0 0,0 0,0-1,0 1,1 0,-1 0,0 0,0 0,0-1,27-35,320-517,1-3,-293 476,-54 80,3-6,0 1,0 0,1 0,7-6,-12 11,0 0,0-1,0 1,1 0,-1 0,0 0,0 0,1-1,-1 1,0 0,1 0,-1 0,0 0,0 0,1 0,-1 0,0 0,1 0,-1 0,0 0,1 0,-1 0,0 0,0 0,1 0,-1 0,0 0,1 0,-1 0,0 1,0-1,1 0,-1 0,0 0,0 0,1 1,-1-1,0 0,1 2,-1 0,1 0,-1 0,1 0,-1 0,0 0,0 0,0-1,0 1,0 0,-1 2,-4 28,-11 38,-34 103,-294 787,320-895,-9 25,27-65,6-24,0-1,0 0,1 0,-1 0,0 0,0 0,0 0,0 1,0-1,1 0,-1 0,0 0,0 0,0 0,0 0,1 0,-1 0,0 0,0 0,0 0,0 0,1 0,-1 0,0 0,0 0,0 0,0 0,1 0,-1 0,0 0,0 0,0 0,0 0,1 0,-1 0,0-1,0 1,0 0,0 0,0 0,0 0,1 0,-1 0,0-1,0 1,0 0,0 0,0 0,0 0,0 0,0-1,0 1,0 0,0 0,0 0,0 0,0-1,33-47,45-85,38-72,586-1048,-666 1189,-28 54,-7 17,-11 28,-1-1,-25 50,6-14,-550 1415,556-1422,20-49,7-17,13-29,-12 23,707-1331,-687 1297,58-99,-67 125,-15 17,0 0,0 0,1 0,-1 0,0 0,0 0,0 0,0 0,1 0,-1 0,0 0,0 0,0 0,0 0,0 0,1 0,-1 0,0 0,0 0,0 0,0 0,0 0,1 0,-1 1,0-1,0 0,0 0,0 0,0 0,0 0,0 0,0 1,1-1,-1 0,0 0,0 0,0 0,0 0,0 1,0-1,0 0,0 0,0 0,0 0,0 0,0 1,0-1,0 0,0 0,0 0,0 0,0 1,0-1,0 0,-1 0,-8 47,-98 289,-23 4,92-243,-170 422,179-444,26-59,3-16,0 0,0 0,0 0,0 0,0 0,1 0,-1 0,0 1,0-1,0 0,0 0,0 0,1 0,-1 0,0 0,0 0,0 0,0 0,0 0,1 0,-1 0,0 0,0 0,0 0,0 0,0 0,1 0,-1 0,0 0,0 0,0 0,0 0,0-1,0 1,1 0,-1 0,0 0,0 0,0 0,0 0,0 0,0 0,0-1,0 1,1 0,-1 0,0 0,0 0,0 0,0 0,0-1,0 1,0 0,0 0,0 0,0-1,13-16,17-29,54-99,126-221,413-715,-584 1018,-29 53,-10 10,0 0,0 0,1 0,-1 0,0 0,0 0,0 0,0 0,1 0,-1 0,0 0,0 0,0 0,0 0,1 0,-1 0,0 0,0 0,0 1,0-1,0 0,0 0,1 0,-1 0,0 0,0 0,0 1,0-1,0 0,0 0,0 0,0 0,0 0,0 1,0-1,0 0,0 0,0 0,0 0,0 1,0-1,0 0,0 0,0 0,0 0,0 1,0-1,0 0,-1 13,-1 0,0-1,-5 17,-37 117,-220 591,21-65,228-618,15-54,0 1,0-1,0 0,0 0,0 0,-1 1,1-1,0 0,0 0,0 1,0-1,0 0,1 0,-1 0,0 1,0-1,0 0,0 0,0 1,0-1,0 0,0 0,0 0,1 1,-1-1,0 0,0 0,0 0,0 0,0 1,1-1,-1 0,0 0,0 0,0 0,1 0,11-8,13-21,0-1,38-65,-37 54,263-426,180-270,-463 729,0-1,0 2,12-13,-18 20,0 0,0 0,0 0,0 0,1-1,-1 1,0 0,0 0,0 0,0 0,0 0,1 0,-1 0,0 0,0-1,0 1,1 0,-1 0,0 0,0 0,0 0,0 0,1 0,-1 0,0 0,0 0,0 0,1 0,-1 0,0 0,0 0,0 1,1-1,-1 0,0 0,0 0,0 0,0 0,1 0,-1 0,0 1,0-1,0 0,0 0,0 18,-11 29,-2 1,-23 53,14-40,-439 1216,454-1252,25-58,435-806,-190 355,-227 418,-25 49,-10 17,-1 0,0 0,0 0,0 0,0 0,0 0,0 1,0-1,0 0,0 0,0 0,0 0,0 0,0 0,0 0,0 0,0 0,0 0,0 0,0 0,0 0,1 0,-1 0,0 0,0 0,0 0,0 0,0 0,0 0,0 0,0 0,0 0,0 0,0 0,0 0,0 0,1 0,-1 0,0 0,0 0,0 0,0 0,0 0,0 0,0 0,0 0,0 0,0 0,0 0,0 0,0 0,0 0,-11 37,-253 627,194-498,-35 88,84-193,22-50,8-16,5-11,19-29,52-85,382-633,-226 363,-184 310,-53 83,1 0,0 0,9-9,-14 16,0 0,0 0,1 0,-1-1,0 1,0 0,0 0,0 0,0 0,1 0,-1-1,0 1,0 0,0 0,1 0,-1 0,0 0,0 0,0 0,1 0,-1 0,0 0,0 0,0 0,1 0,-1 0,0 0,0 0,0 0,1 0,-1 0,0 0,0 0,0 0,1 0,-1 0,0 0,0 1,0-1,1 0,-1 0,0 0,0 0,0 0,0 1,0-1,0 0,1 0,-1 0,0 1,0-1,0 0,0 3,1 1,-1-1,0 0,0 1,0-1,-1 0,0 5,-31 113,-38 83,-174 438,-17 48,240-625,20-56,9-19,86-149,-54 88,145-258,105-182,14 16,-269 445,-27 45,-8 16,-11 30,-31 72,15-45,-427 1104,426-1095,22-55,6-22,0 0,0 0,0 0,0 1,0-1,0 0,0 0,0 0,0 0,-1 0,1 0,0 0,0 1,0-1,0 0,0 0,0 0,0 0,0 0,0 0,0 1,1-1,-1 0,0 0,0 0,0 0,0 0,0 0,0 0,0 0,0 1,0-1,0 0,0 0,0 0,0 0,1 0,-1 0,0 0,0 0,0 0,0 0,0 0,0 0,0 0,0 1,1-1,-1 0,0 0,0 0,0 0,0 0,0 0,0 0,1 0,-1 0,0 0,0-1,0 1,0 0,0 0,5-4,-1 0,1-1,-1 0,5-8,356-557,-305 471,42-71,170-271,-265 430,0 1,15-17,-22 27,1-1,-1 1,0 0,0 0,1-1,-1 1,0 0,0 0,1 0,-1-1,0 1,0 0,1 0,-1 0,0 0,1 0,-1-1,0 1,1 0,-1 0,0 0,1 0,-1 0,0 0,1 0,-1 0,0 0,1 1,-1-1,3 14,-6 7,0 0,-7 22,-38 123,-237 659,157-469,102-284,-27 87,48-132,5-27,0 0,0 1,0-1,0 0,0 0,0 0,0 0,0 1,0-1,0 0,0 0,0 0,0 1,0-1,0 0,0 0,1 0,-1 0,0 1,0-1,0 0,0 0,0 0,0 0,1 0,-1 0,0 1,0-1,0 0,0 0,1 0,-1 0,0 0,0 0,0 0,0 0,1 0,-1 0,0 0,0 0,0 0,1 0,-1 0,0 0,0 0,0 0,0 0,1 0,-1 0,0 0,0 0,1 0,4-4,0 0,-1-1,1 1,-1-1,8-10,68-99,36-69,339-566,-140 228,-261 433,-50 81,1 0,0 1,0-1,7-6,-12 13,0 0,0 0,0-1,0 1,0 0,1 0,-1 0,0 0,0 0,0 0,0 0,0 0,0 0,1 0,-1 0,0 0,0-1,0 1,0 0,0 0,0 0,1 0,-1 0,0 0,0 0,0 0,0 0,0 1,1-1,-1 0,0 0,0 0,0 0,0 0,0 0,0 0,1 0,-1 0,0 0,0 0,0 0,0 1,0-1,0 0,0 0,0 0,0 0,1 0,-1 0,0 1,0-1,0 0,0 0,0 0,0 0,-2 19,-12 36,-3-1,-26 58,25-67,-250 609,2-3,257-623,30-60,344-588,-168 276,-158 279,306-502,-319 531,-26 36,0 0,1 0,-1 0,0-1,0 1,0 0,0 0,0-1,0 1,1 0,-1 0,0 0,0-1,0 1,1 0,-1 0,0 0,0 0,0 0,1 0,-1-1,0 1,0 0,1 0,-1 0,0 0,0 0,1 0,-1 0,0 0,0 0,1 0,-1 0,0 0,0 0,1 0,-1 0,-4 22,-74 174,47-122,-496 1149,497-1153,29-61,10-18,21-34,47-81,631-1067,-682 1151,-21 38,-5 13,-9 29,-28 74,28-89,-125 325,16-48,100-244,18-57,0 1,-1-1,1 0,0 1,-1-1,1 1,0-1,0 0,0 1,0-1,1 0,-1 1,0-1,1 0,-1 1,0-1,1 0,0 2,0-3,0 1,0-1,0 1,0-1,0 0,0 0,0 1,0-1,0 0,0 0,0 0,0 0,0 0,0-1,0 1,0 0,0 0,0-1,0 1,0 0,0-1,0 1,0-1,1 0,22-12,-1-1,38-30,-34 24,70-53,-3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dd6bb563a4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dd6bb563a4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12992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dd6bb563a4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dd6bb563a4_1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84710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d6bb563a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d6bb563a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938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d6bb563a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d6bb563a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3116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73436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d6bb563a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d6bb563a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294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265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d6bb563a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d6bb563a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43901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d6bb563a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d6bb563a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5789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32530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dd6bb563a4_1_24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dd6bb563a4_1_24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61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dd6bb563a4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dd6bb563a4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34816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d6bb563a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d6bb563a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94746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d6bb563a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d6bb563a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79779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d6bb563a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d6bb563a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55878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5343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dd6bb563a4_1_24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dd6bb563a4_1_24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9365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d6bb563a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d6bb563a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45158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d6bb563a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d6bb563a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78062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dd6bb563a4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dd6bb563a4_1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83940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gdd6bb563a4_1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9" name="Google Shape;829;gdd6bb563a4_1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106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4342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gdd6bb563a4_1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6" name="Google Shape;1036;gdd6bb563a4_1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3333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d6bb563a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d6bb563a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d6bb563a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d6bb563a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604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gdd6bb563a4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1" name="Google Shape;681;gdd6bb563a4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507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71725" y="1097600"/>
            <a:ext cx="5800500" cy="22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71776" y="3630000"/>
            <a:ext cx="58005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558529" y="-401037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765775" y="-121425"/>
            <a:ext cx="1823569" cy="5563502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7067155" y="340867"/>
            <a:ext cx="2727134" cy="1273696"/>
            <a:chOff x="1438325" y="603625"/>
            <a:chExt cx="1613975" cy="753800"/>
          </a:xfrm>
        </p:grpSpPr>
        <p:sp>
          <p:nvSpPr>
            <p:cNvPr id="15" name="Google Shape;15;p2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600981" y="1424566"/>
            <a:ext cx="694759" cy="3842220"/>
            <a:chOff x="5379800" y="2555600"/>
            <a:chExt cx="236425" cy="1307500"/>
          </a:xfrm>
        </p:grpSpPr>
        <p:sp>
          <p:nvSpPr>
            <p:cNvPr id="22" name="Google Shape;22;p2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7878380" y="1196751"/>
            <a:ext cx="763375" cy="4116611"/>
            <a:chOff x="5133900" y="2478075"/>
            <a:chExt cx="259775" cy="1400875"/>
          </a:xfrm>
        </p:grpSpPr>
        <p:sp>
          <p:nvSpPr>
            <p:cNvPr id="31" name="Google Shape;31;p2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678314" y="690187"/>
            <a:ext cx="1161195" cy="734388"/>
            <a:chOff x="5161625" y="732525"/>
            <a:chExt cx="456050" cy="288425"/>
          </a:xfrm>
        </p:grpSpPr>
        <p:sp>
          <p:nvSpPr>
            <p:cNvPr id="42" name="Google Shape;42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2"/>
          <p:cNvSpPr/>
          <p:nvPr/>
        </p:nvSpPr>
        <p:spPr>
          <a:xfrm>
            <a:off x="780488" y="4328110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5400000">
            <a:off x="-569884" y="3259886"/>
            <a:ext cx="1732599" cy="946480"/>
            <a:chOff x="6928067" y="2555588"/>
            <a:chExt cx="1830919" cy="1000190"/>
          </a:xfrm>
        </p:grpSpPr>
        <p:sp>
          <p:nvSpPr>
            <p:cNvPr id="53" name="Google Shape;53;p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Google Shape;64;p2"/>
          <p:cNvSpPr/>
          <p:nvPr/>
        </p:nvSpPr>
        <p:spPr>
          <a:xfrm rot="9900051">
            <a:off x="3394329" y="-361541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5400000">
            <a:off x="4927603" y="3979301"/>
            <a:ext cx="746297" cy="1909296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 rot="8416454">
            <a:off x="5582023" y="4677212"/>
            <a:ext cx="1161186" cy="734383"/>
            <a:chOff x="5161625" y="732525"/>
            <a:chExt cx="456050" cy="288425"/>
          </a:xfrm>
        </p:grpSpPr>
        <p:sp>
          <p:nvSpPr>
            <p:cNvPr id="67" name="Google Shape;67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2"/>
          <p:cNvGrpSpPr/>
          <p:nvPr/>
        </p:nvGrpSpPr>
        <p:grpSpPr>
          <a:xfrm rot="-5400000">
            <a:off x="3542852" y="-704438"/>
            <a:ext cx="1362411" cy="2352602"/>
            <a:chOff x="428525" y="2080425"/>
            <a:chExt cx="639900" cy="1104975"/>
          </a:xfrm>
        </p:grpSpPr>
        <p:sp>
          <p:nvSpPr>
            <p:cNvPr id="556" name="Google Shape;556;p22"/>
            <p:cNvSpPr/>
            <p:nvPr/>
          </p:nvSpPr>
          <p:spPr>
            <a:xfrm>
              <a:off x="428525" y="2080425"/>
              <a:ext cx="607075" cy="1104975"/>
            </a:xfrm>
            <a:custGeom>
              <a:avLst/>
              <a:gdLst/>
              <a:ahLst/>
              <a:cxnLst/>
              <a:rect l="l" t="t" r="r" b="b"/>
              <a:pathLst>
                <a:path w="24283" h="44199" extrusionOk="0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904975" y="2557400"/>
              <a:ext cx="74425" cy="125000"/>
            </a:xfrm>
            <a:custGeom>
              <a:avLst/>
              <a:gdLst/>
              <a:ahLst/>
              <a:cxnLst/>
              <a:rect l="l" t="t" r="r" b="b"/>
              <a:pathLst>
                <a:path w="2977" h="5000" extrusionOk="0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65575" y="2502775"/>
              <a:ext cx="110175" cy="229750"/>
            </a:xfrm>
            <a:custGeom>
              <a:avLst/>
              <a:gdLst/>
              <a:ahLst/>
              <a:cxnLst/>
              <a:rect l="l" t="t" r="r" b="b"/>
              <a:pathLst>
                <a:path w="4407" h="9190" extrusionOk="0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23975" y="2458750"/>
              <a:ext cx="171475" cy="321425"/>
            </a:xfrm>
            <a:custGeom>
              <a:avLst/>
              <a:gdLst/>
              <a:ahLst/>
              <a:cxnLst/>
              <a:rect l="l" t="t" r="r" b="b"/>
              <a:pathLst>
                <a:path w="6859" h="12857" extrusionOk="0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96250" y="2395625"/>
              <a:ext cx="217450" cy="446575"/>
            </a:xfrm>
            <a:custGeom>
              <a:avLst/>
              <a:gdLst/>
              <a:ahLst/>
              <a:cxnLst/>
              <a:rect l="l" t="t" r="r" b="b"/>
              <a:pathLst>
                <a:path w="8698" h="17863" extrusionOk="0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740800" y="2355500"/>
              <a:ext cx="274350" cy="531200"/>
            </a:xfrm>
            <a:custGeom>
              <a:avLst/>
              <a:gdLst/>
              <a:ahLst/>
              <a:cxnLst/>
              <a:rect l="l" t="t" r="r" b="b"/>
              <a:pathLst>
                <a:path w="10974" h="21248" extrusionOk="0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697750" y="2309525"/>
              <a:ext cx="340750" cy="624000"/>
            </a:xfrm>
            <a:custGeom>
              <a:avLst/>
              <a:gdLst/>
              <a:ahLst/>
              <a:cxnLst/>
              <a:rect l="l" t="t" r="r" b="b"/>
              <a:pathLst>
                <a:path w="13630" h="24960" extrusionOk="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622600" y="2273775"/>
              <a:ext cx="409350" cy="712150"/>
            </a:xfrm>
            <a:custGeom>
              <a:avLst/>
              <a:gdLst/>
              <a:ahLst/>
              <a:cxnLst/>
              <a:rect l="l" t="t" r="r" b="b"/>
              <a:pathLst>
                <a:path w="16374" h="28486" extrusionOk="0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598525" y="2241675"/>
              <a:ext cx="450925" cy="804925"/>
            </a:xfrm>
            <a:custGeom>
              <a:avLst/>
              <a:gdLst/>
              <a:ahLst/>
              <a:cxnLst/>
              <a:rect l="l" t="t" r="r" b="b"/>
              <a:pathLst>
                <a:path w="18037" h="32197" extrusionOk="0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540150" y="2180400"/>
              <a:ext cx="515150" cy="928825"/>
            </a:xfrm>
            <a:custGeom>
              <a:avLst/>
              <a:gdLst/>
              <a:ahLst/>
              <a:cxnLst/>
              <a:rect l="l" t="t" r="r" b="b"/>
              <a:pathLst>
                <a:path w="20606" h="37153" extrusionOk="0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483225" y="2138800"/>
              <a:ext cx="585200" cy="1011300"/>
            </a:xfrm>
            <a:custGeom>
              <a:avLst/>
              <a:gdLst/>
              <a:ahLst/>
              <a:cxnLst/>
              <a:rect l="l" t="t" r="r" b="b"/>
              <a:pathLst>
                <a:path w="23408" h="40452" extrusionOk="0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2"/>
          <p:cNvGrpSpPr/>
          <p:nvPr/>
        </p:nvGrpSpPr>
        <p:grpSpPr>
          <a:xfrm rot="8707354" flipH="1">
            <a:off x="3324195" y="201003"/>
            <a:ext cx="1732547" cy="946452"/>
            <a:chOff x="6928067" y="2555588"/>
            <a:chExt cx="1830919" cy="1000190"/>
          </a:xfrm>
        </p:grpSpPr>
        <p:sp>
          <p:nvSpPr>
            <p:cNvPr id="568" name="Google Shape;568;p2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2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70" name="Google Shape;570;p2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9" name="Google Shape;579;p22"/>
          <p:cNvSpPr/>
          <p:nvPr/>
        </p:nvSpPr>
        <p:spPr>
          <a:xfrm>
            <a:off x="3179" y="4393688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6641666">
            <a:off x="-160064" y="42801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/>
          <p:nvPr/>
        </p:nvSpPr>
        <p:spPr>
          <a:xfrm rot="5400000" flipH="1">
            <a:off x="7825645" y="3391586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"/>
          <p:cNvSpPr/>
          <p:nvPr/>
        </p:nvSpPr>
        <p:spPr>
          <a:xfrm rot="-9000008" flipH="1">
            <a:off x="7822248" y="3263593"/>
            <a:ext cx="1528607" cy="1384058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3" name="Google Shape;583;p22"/>
          <p:cNvGrpSpPr/>
          <p:nvPr/>
        </p:nvGrpSpPr>
        <p:grpSpPr>
          <a:xfrm>
            <a:off x="1331839" y="4281987"/>
            <a:ext cx="1161195" cy="734388"/>
            <a:chOff x="5161625" y="732525"/>
            <a:chExt cx="456050" cy="288425"/>
          </a:xfrm>
        </p:grpSpPr>
        <p:sp>
          <p:nvSpPr>
            <p:cNvPr id="584" name="Google Shape;58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2"/>
          <p:cNvGrpSpPr/>
          <p:nvPr/>
        </p:nvGrpSpPr>
        <p:grpSpPr>
          <a:xfrm rot="5400000">
            <a:off x="7850126" y="2679112"/>
            <a:ext cx="1161195" cy="734388"/>
            <a:chOff x="5161625" y="732525"/>
            <a:chExt cx="456050" cy="288425"/>
          </a:xfrm>
        </p:grpSpPr>
        <p:sp>
          <p:nvSpPr>
            <p:cNvPr id="594" name="Google Shape;59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3"/>
          <p:cNvGrpSpPr/>
          <p:nvPr/>
        </p:nvGrpSpPr>
        <p:grpSpPr>
          <a:xfrm>
            <a:off x="7583829" y="2419228"/>
            <a:ext cx="1842313" cy="860893"/>
            <a:chOff x="2431350" y="1519275"/>
            <a:chExt cx="925925" cy="432675"/>
          </a:xfrm>
        </p:grpSpPr>
        <p:sp>
          <p:nvSpPr>
            <p:cNvPr id="605" name="Google Shape;605;p2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3"/>
          <p:cNvGrpSpPr/>
          <p:nvPr/>
        </p:nvGrpSpPr>
        <p:grpSpPr>
          <a:xfrm>
            <a:off x="8393397" y="2311894"/>
            <a:ext cx="519497" cy="2872970"/>
            <a:chOff x="5379800" y="2555600"/>
            <a:chExt cx="236425" cy="1307500"/>
          </a:xfrm>
        </p:grpSpPr>
        <p:sp>
          <p:nvSpPr>
            <p:cNvPr id="612" name="Google Shape;612;p23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3"/>
          <p:cNvGrpSpPr/>
          <p:nvPr/>
        </p:nvGrpSpPr>
        <p:grpSpPr>
          <a:xfrm>
            <a:off x="7853081" y="2141548"/>
            <a:ext cx="570804" cy="3078143"/>
            <a:chOff x="5133900" y="2478075"/>
            <a:chExt cx="259775" cy="1400875"/>
          </a:xfrm>
        </p:grpSpPr>
        <p:sp>
          <p:nvSpPr>
            <p:cNvPr id="621" name="Google Shape;621;p23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23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3"/>
          <p:cNvSpPr/>
          <p:nvPr/>
        </p:nvSpPr>
        <p:spPr>
          <a:xfrm rot="-6299968">
            <a:off x="1076464" y="-132387"/>
            <a:ext cx="1201178" cy="895966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" name="Google Shape;633;p23"/>
          <p:cNvGrpSpPr/>
          <p:nvPr/>
        </p:nvGrpSpPr>
        <p:grpSpPr>
          <a:xfrm rot="5400000">
            <a:off x="1224989" y="3450037"/>
            <a:ext cx="1161195" cy="734388"/>
            <a:chOff x="5161625" y="732525"/>
            <a:chExt cx="456050" cy="288425"/>
          </a:xfrm>
        </p:grpSpPr>
        <p:sp>
          <p:nvSpPr>
            <p:cNvPr id="634" name="Google Shape;634;p2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014225" y="2659250"/>
            <a:ext cx="51156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2014225" y="3763800"/>
            <a:ext cx="51156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/>
          <p:nvPr/>
        </p:nvSpPr>
        <p:spPr>
          <a:xfrm>
            <a:off x="-203787" y="142349"/>
            <a:ext cx="1320613" cy="1476518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5400000">
            <a:off x="-367056" y="3890590"/>
            <a:ext cx="2235831" cy="1044780"/>
            <a:chOff x="2431350" y="1519275"/>
            <a:chExt cx="925925" cy="432675"/>
          </a:xfrm>
        </p:grpSpPr>
        <p:sp>
          <p:nvSpPr>
            <p:cNvPr id="82" name="Google Shape;82;p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3600121" flipH="1">
            <a:off x="-227094" y="711710"/>
            <a:ext cx="1732521" cy="946438"/>
            <a:chOff x="6928067" y="2555588"/>
            <a:chExt cx="1830919" cy="1000190"/>
          </a:xfrm>
        </p:grpSpPr>
        <p:sp>
          <p:nvSpPr>
            <p:cNvPr id="89" name="Google Shape;89;p3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" name="Google Shape;100;p3"/>
          <p:cNvSpPr/>
          <p:nvPr/>
        </p:nvSpPr>
        <p:spPr>
          <a:xfrm>
            <a:off x="7975800" y="-317325"/>
            <a:ext cx="1320607" cy="3332174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rot="-9900051" flipH="1">
            <a:off x="7815004" y="1825997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713250" y="118372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-540214" y="3510863"/>
            <a:ext cx="1475859" cy="1093135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4"/>
          <p:cNvGrpSpPr/>
          <p:nvPr/>
        </p:nvGrpSpPr>
        <p:grpSpPr>
          <a:xfrm>
            <a:off x="7788664" y="4604012"/>
            <a:ext cx="1161195" cy="734388"/>
            <a:chOff x="5161625" y="732525"/>
            <a:chExt cx="456050" cy="288425"/>
          </a:xfrm>
        </p:grpSpPr>
        <p:sp>
          <p:nvSpPr>
            <p:cNvPr id="107" name="Google Shape;107;p4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4"/>
          <p:cNvSpPr/>
          <p:nvPr/>
        </p:nvSpPr>
        <p:spPr>
          <a:xfrm rot="-9482827">
            <a:off x="-566592" y="2857569"/>
            <a:ext cx="1528617" cy="1384067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"/>
          <p:cNvSpPr/>
          <p:nvPr/>
        </p:nvSpPr>
        <p:spPr>
          <a:xfrm rot="10800000">
            <a:off x="8216700" y="-212025"/>
            <a:ext cx="977725" cy="109315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"/>
          <p:cNvSpPr/>
          <p:nvPr/>
        </p:nvSpPr>
        <p:spPr>
          <a:xfrm rot="9624733" flipH="1">
            <a:off x="7744824" y="-207126"/>
            <a:ext cx="1371822" cy="672675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3866575" y="822775"/>
            <a:ext cx="45642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3866614" y="2024225"/>
            <a:ext cx="4564200" cy="22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7606857" y="122028"/>
            <a:ext cx="1842313" cy="860893"/>
            <a:chOff x="2431350" y="1519275"/>
            <a:chExt cx="925925" cy="432675"/>
          </a:xfrm>
        </p:grpSpPr>
        <p:sp>
          <p:nvSpPr>
            <p:cNvPr id="192" name="Google Shape;192;p7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1221900" y="1560900"/>
            <a:ext cx="3936300" cy="20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0" name="Google Shape;200;p8"/>
          <p:cNvGrpSpPr/>
          <p:nvPr/>
        </p:nvGrpSpPr>
        <p:grpSpPr>
          <a:xfrm>
            <a:off x="-306615" y="146375"/>
            <a:ext cx="2185645" cy="1020796"/>
            <a:chOff x="1438325" y="603625"/>
            <a:chExt cx="1613975" cy="753800"/>
          </a:xfrm>
        </p:grpSpPr>
        <p:sp>
          <p:nvSpPr>
            <p:cNvPr id="201" name="Google Shape;201;p8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/>
          <p:nvPr/>
        </p:nvSpPr>
        <p:spPr>
          <a:xfrm rot="5400000" flipH="1">
            <a:off x="51984" y="3997505"/>
            <a:ext cx="1320906" cy="1476955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5400000">
            <a:off x="-712244" y="3880742"/>
            <a:ext cx="1732599" cy="946480"/>
            <a:chOff x="6928067" y="2555588"/>
            <a:chExt cx="1830919" cy="1000190"/>
          </a:xfrm>
        </p:grpSpPr>
        <p:sp>
          <p:nvSpPr>
            <p:cNvPr id="209" name="Google Shape;209;p8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8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211" name="Google Shape;211;p8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0" name="Google Shape;220;p8"/>
          <p:cNvSpPr/>
          <p:nvPr/>
        </p:nvSpPr>
        <p:spPr>
          <a:xfrm rot="8999932">
            <a:off x="-396269" y="4317940"/>
            <a:ext cx="1760234" cy="863126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7293825" y="-288600"/>
            <a:ext cx="2185669" cy="5514811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17"/>
          <p:cNvSpPr txBox="1">
            <a:spLocks noGrp="1"/>
          </p:cNvSpPr>
          <p:nvPr>
            <p:ph type="subTitle" idx="1"/>
          </p:nvPr>
        </p:nvSpPr>
        <p:spPr>
          <a:xfrm>
            <a:off x="1185375" y="2503100"/>
            <a:ext cx="3185100" cy="11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1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17"/>
          <p:cNvSpPr/>
          <p:nvPr/>
        </p:nvSpPr>
        <p:spPr>
          <a:xfrm>
            <a:off x="3179" y="4393688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17"/>
          <p:cNvSpPr/>
          <p:nvPr/>
        </p:nvSpPr>
        <p:spPr>
          <a:xfrm rot="6641666">
            <a:off x="-160064" y="42801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1" name="Google Shape;451;p17"/>
          <p:cNvGrpSpPr/>
          <p:nvPr/>
        </p:nvGrpSpPr>
        <p:grpSpPr>
          <a:xfrm>
            <a:off x="7726177" y="111975"/>
            <a:ext cx="1161195" cy="734388"/>
            <a:chOff x="5161625" y="732525"/>
            <a:chExt cx="456050" cy="288425"/>
          </a:xfrm>
        </p:grpSpPr>
        <p:sp>
          <p:nvSpPr>
            <p:cNvPr id="452" name="Google Shape;452;p17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7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7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7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7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7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7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7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7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3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9"/>
          <p:cNvSpPr txBox="1">
            <a:spLocks noGrp="1"/>
          </p:cNvSpPr>
          <p:nvPr>
            <p:ph type="title" hasCustomPrompt="1"/>
          </p:nvPr>
        </p:nvSpPr>
        <p:spPr>
          <a:xfrm>
            <a:off x="817075" y="1969100"/>
            <a:ext cx="22971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5" name="Google Shape;485;p19"/>
          <p:cNvSpPr txBox="1">
            <a:spLocks noGrp="1"/>
          </p:cNvSpPr>
          <p:nvPr>
            <p:ph type="subTitle" idx="1"/>
          </p:nvPr>
        </p:nvSpPr>
        <p:spPr>
          <a:xfrm>
            <a:off x="816937" y="2617400"/>
            <a:ext cx="2297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19"/>
          <p:cNvSpPr txBox="1">
            <a:spLocks noGrp="1"/>
          </p:cNvSpPr>
          <p:nvPr>
            <p:ph type="title" idx="2" hasCustomPrompt="1"/>
          </p:nvPr>
        </p:nvSpPr>
        <p:spPr>
          <a:xfrm>
            <a:off x="3423425" y="1969100"/>
            <a:ext cx="22971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7" name="Google Shape;487;p19"/>
          <p:cNvSpPr txBox="1">
            <a:spLocks noGrp="1"/>
          </p:cNvSpPr>
          <p:nvPr>
            <p:ph type="subTitle" idx="3"/>
          </p:nvPr>
        </p:nvSpPr>
        <p:spPr>
          <a:xfrm>
            <a:off x="3423471" y="2617400"/>
            <a:ext cx="2297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19"/>
          <p:cNvSpPr txBox="1">
            <a:spLocks noGrp="1"/>
          </p:cNvSpPr>
          <p:nvPr>
            <p:ph type="title" idx="4" hasCustomPrompt="1"/>
          </p:nvPr>
        </p:nvSpPr>
        <p:spPr>
          <a:xfrm>
            <a:off x="6029850" y="1969100"/>
            <a:ext cx="22974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89" name="Google Shape;489;p19"/>
          <p:cNvSpPr txBox="1">
            <a:spLocks noGrp="1"/>
          </p:cNvSpPr>
          <p:nvPr>
            <p:ph type="subTitle" idx="5"/>
          </p:nvPr>
        </p:nvSpPr>
        <p:spPr>
          <a:xfrm>
            <a:off x="6029896" y="2617400"/>
            <a:ext cx="22974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9"/>
          <p:cNvSpPr/>
          <p:nvPr/>
        </p:nvSpPr>
        <p:spPr>
          <a:xfrm>
            <a:off x="-322771" y="-268225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9"/>
          <p:cNvSpPr/>
          <p:nvPr/>
        </p:nvSpPr>
        <p:spPr>
          <a:xfrm rot="9900051">
            <a:off x="-486971" y="-228728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9"/>
          <p:cNvSpPr/>
          <p:nvPr/>
        </p:nvSpPr>
        <p:spPr>
          <a:xfrm>
            <a:off x="5016079" y="4342775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9"/>
          <p:cNvSpPr/>
          <p:nvPr/>
        </p:nvSpPr>
        <p:spPr>
          <a:xfrm>
            <a:off x="5754988" y="4342785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8" r:id="rId6"/>
    <p:sldLayoutId id="2147483663" r:id="rId7"/>
    <p:sldLayoutId id="2147483665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Y-nohdAya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5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9.emf"/><Relationship Id="rId7" Type="http://schemas.openxmlformats.org/officeDocument/2006/relationships/image" Target="../media/image2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emf"/><Relationship Id="rId5" Type="http://schemas.openxmlformats.org/officeDocument/2006/relationships/image" Target="../media/image1.jp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7.emf"/><Relationship Id="rId7" Type="http://schemas.openxmlformats.org/officeDocument/2006/relationships/image" Target="../media/image2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emf"/><Relationship Id="rId5" Type="http://schemas.openxmlformats.org/officeDocument/2006/relationships/image" Target="../media/image1.jpg"/><Relationship Id="rId4" Type="http://schemas.openxmlformats.org/officeDocument/2006/relationships/image" Target="../media/image10.png"/><Relationship Id="rId9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5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emf"/><Relationship Id="rId5" Type="http://schemas.openxmlformats.org/officeDocument/2006/relationships/image" Target="../media/image1.jp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10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1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emf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42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e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10.png"/><Relationship Id="rId7" Type="http://schemas.openxmlformats.org/officeDocument/2006/relationships/image" Target="../media/image46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3" Type="http://schemas.openxmlformats.org/officeDocument/2006/relationships/image" Target="../media/image20.png"/><Relationship Id="rId7" Type="http://schemas.openxmlformats.org/officeDocument/2006/relationships/image" Target="../media/image49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emf"/><Relationship Id="rId5" Type="http://schemas.openxmlformats.org/officeDocument/2006/relationships/image" Target="../media/image47.emf"/><Relationship Id="rId4" Type="http://schemas.openxmlformats.org/officeDocument/2006/relationships/image" Target="../media/image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customXml" Target="../ink/ink2.xml"/><Relationship Id="rId4" Type="http://schemas.openxmlformats.org/officeDocument/2006/relationships/image" Target="../media/image5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2VMtskblAc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.jp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emf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0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صورة 51">
            <a:extLst>
              <a:ext uri="{FF2B5EF4-FFF2-40B4-BE49-F238E27FC236}">
                <a16:creationId xmlns:a16="http://schemas.microsoft.com/office/drawing/2014/main" id="{FE39A996-1566-4B39-9DA3-D7B0200AFF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216282" y="73820"/>
            <a:ext cx="1498811" cy="1201424"/>
          </a:xfrm>
          <a:prstGeom prst="rect">
            <a:avLst/>
          </a:prstGeom>
        </p:spPr>
      </p:pic>
      <p:sp>
        <p:nvSpPr>
          <p:cNvPr id="831" name="Google Shape;831;p35"/>
          <p:cNvSpPr/>
          <p:nvPr/>
        </p:nvSpPr>
        <p:spPr>
          <a:xfrm rot="-5400000">
            <a:off x="5790787" y="1560704"/>
            <a:ext cx="2775484" cy="2297309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5"/>
          <p:cNvSpPr/>
          <p:nvPr/>
        </p:nvSpPr>
        <p:spPr>
          <a:xfrm rot="-5400000">
            <a:off x="3075178" y="1669827"/>
            <a:ext cx="3100754" cy="2404334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5"/>
          <p:cNvSpPr/>
          <p:nvPr/>
        </p:nvSpPr>
        <p:spPr>
          <a:xfrm rot="-5400000">
            <a:off x="577712" y="1560704"/>
            <a:ext cx="2775484" cy="2297309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5"/>
          <p:cNvSpPr txBox="1">
            <a:spLocks noGrp="1"/>
          </p:cNvSpPr>
          <p:nvPr>
            <p:ph type="title" idx="4"/>
          </p:nvPr>
        </p:nvSpPr>
        <p:spPr>
          <a:xfrm>
            <a:off x="6029874" y="1436209"/>
            <a:ext cx="22974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PT Bold Heading" panose="02010400000000000000" pitchFamily="2" charset="-78"/>
              </a:rPr>
              <a:t>ماذا أعرف؟</a:t>
            </a:r>
            <a:endParaRPr sz="2400" dirty="0">
              <a:solidFill>
                <a:schemeClr val="tx1">
                  <a:lumMod val="65000"/>
                  <a:lumOff val="35000"/>
                </a:schemeClr>
              </a:solidFill>
              <a:cs typeface="PT Bold Heading" panose="02010400000000000000" pitchFamily="2" charset="-78"/>
            </a:endParaRPr>
          </a:p>
        </p:txBody>
      </p:sp>
      <p:grpSp>
        <p:nvGrpSpPr>
          <p:cNvPr id="840" name="Google Shape;840;p35"/>
          <p:cNvGrpSpPr/>
          <p:nvPr/>
        </p:nvGrpSpPr>
        <p:grpSpPr>
          <a:xfrm rot="3615558">
            <a:off x="603247" y="3683007"/>
            <a:ext cx="1161188" cy="734383"/>
            <a:chOff x="5161625" y="732525"/>
            <a:chExt cx="456050" cy="288425"/>
          </a:xfrm>
        </p:grpSpPr>
        <p:sp>
          <p:nvSpPr>
            <p:cNvPr id="841" name="Google Shape;841;p3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35"/>
          <p:cNvGrpSpPr/>
          <p:nvPr/>
        </p:nvGrpSpPr>
        <p:grpSpPr>
          <a:xfrm rot="10800000">
            <a:off x="7345629" y="858749"/>
            <a:ext cx="1161195" cy="734388"/>
            <a:chOff x="5161625" y="732525"/>
            <a:chExt cx="456050" cy="288425"/>
          </a:xfrm>
        </p:grpSpPr>
        <p:sp>
          <p:nvSpPr>
            <p:cNvPr id="851" name="Google Shape;851;p3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838;p35">
            <a:extLst>
              <a:ext uri="{FF2B5EF4-FFF2-40B4-BE49-F238E27FC236}">
                <a16:creationId xmlns:a16="http://schemas.microsoft.com/office/drawing/2014/main" id="{10CE6D2E-2B43-48B4-94B1-C20AA966B5A2}"/>
              </a:ext>
            </a:extLst>
          </p:cNvPr>
          <p:cNvSpPr txBox="1">
            <a:spLocks/>
          </p:cNvSpPr>
          <p:nvPr/>
        </p:nvSpPr>
        <p:spPr>
          <a:xfrm>
            <a:off x="3423300" y="1390843"/>
            <a:ext cx="2297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PT Bold Heading" panose="02010400000000000000" pitchFamily="2" charset="-78"/>
              </a:rPr>
              <a:t>ماذا أريد أن أعرف</a:t>
            </a:r>
          </a:p>
        </p:txBody>
      </p:sp>
      <p:sp>
        <p:nvSpPr>
          <p:cNvPr id="36" name="Google Shape;838;p35">
            <a:extLst>
              <a:ext uri="{FF2B5EF4-FFF2-40B4-BE49-F238E27FC236}">
                <a16:creationId xmlns:a16="http://schemas.microsoft.com/office/drawing/2014/main" id="{C4E2D50A-D980-414A-A59F-6BDD1C8F357B}"/>
              </a:ext>
            </a:extLst>
          </p:cNvPr>
          <p:cNvSpPr txBox="1">
            <a:spLocks/>
          </p:cNvSpPr>
          <p:nvPr/>
        </p:nvSpPr>
        <p:spPr>
          <a:xfrm>
            <a:off x="759977" y="1352232"/>
            <a:ext cx="2297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ar-SA" sz="2400" dirty="0">
                <a:solidFill>
                  <a:schemeClr val="tx1">
                    <a:lumMod val="65000"/>
                    <a:lumOff val="35000"/>
                  </a:schemeClr>
                </a:solidFill>
                <a:cs typeface="PT Bold Heading" panose="02010400000000000000" pitchFamily="2" charset="-78"/>
              </a:rPr>
              <a:t>ماذا تعلمت</a:t>
            </a:r>
            <a:endParaRPr lang="ar-SA" sz="3200" dirty="0">
              <a:solidFill>
                <a:schemeClr val="tx1">
                  <a:lumMod val="65000"/>
                  <a:lumOff val="3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9EF34CA-F024-406E-8E88-35DEA0112D50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48" name="Google Shape;13257;p66">
            <a:extLst>
              <a:ext uri="{FF2B5EF4-FFF2-40B4-BE49-F238E27FC236}">
                <a16:creationId xmlns:a16="http://schemas.microsoft.com/office/drawing/2014/main" id="{EF40798C-A5DA-4341-9ADC-FFB3BBCEFD64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49" name="Google Shape;13258;p66">
              <a:extLst>
                <a:ext uri="{FF2B5EF4-FFF2-40B4-BE49-F238E27FC236}">
                  <a16:creationId xmlns:a16="http://schemas.microsoft.com/office/drawing/2014/main" id="{BE1B96C9-CFE2-476C-AE81-42B1552CD7FB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13259;p66">
              <a:extLst>
                <a:ext uri="{FF2B5EF4-FFF2-40B4-BE49-F238E27FC236}">
                  <a16:creationId xmlns:a16="http://schemas.microsoft.com/office/drawing/2014/main" id="{C0CE1D96-3571-4C1A-B477-FCCE692D2D18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5D7F415-1359-4BB2-83B1-C50436658089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3" name="Google Shape;652;p26">
            <a:extLst>
              <a:ext uri="{FF2B5EF4-FFF2-40B4-BE49-F238E27FC236}">
                <a16:creationId xmlns:a16="http://schemas.microsoft.com/office/drawing/2014/main" id="{07FF4358-D7BF-446D-9E2E-BC8C3343A7B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744314" y="155872"/>
            <a:ext cx="3442452" cy="56525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cs typeface="Akhbar MT" pitchFamily="2" charset="-78"/>
              </a:rPr>
              <a:t>K – L – W 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Akhbar MT" pitchFamily="2" charset="-78"/>
              </a:rPr>
              <a:t>جدول التعلم  </a:t>
            </a:r>
            <a:endParaRPr sz="2800" b="1" dirty="0">
              <a:solidFill>
                <a:schemeClr val="bg2">
                  <a:lumMod val="75000"/>
                </a:schemeClr>
              </a:solidFill>
              <a:cs typeface="Akhbar MT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D74E8642-BEF1-4CFC-9CDE-80C2D1EC57F4}"/>
                  </a:ext>
                </a:extLst>
              </p14:cNvPr>
              <p14:cNvContentPartPr/>
              <p14:nvPr/>
            </p14:nvContentPartPr>
            <p14:xfrm>
              <a:off x="5033531" y="187840"/>
              <a:ext cx="2669760" cy="65772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D74E8642-BEF1-4CFC-9CDE-80C2D1EC57F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9531" y="80200"/>
                <a:ext cx="2777400" cy="87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2130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0" name="Google Shape;1040;p45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41" name="Google Shape;1041;p45"/>
          <p:cNvGrpSpPr/>
          <p:nvPr/>
        </p:nvGrpSpPr>
        <p:grpSpPr>
          <a:xfrm>
            <a:off x="2863269" y="1773109"/>
            <a:ext cx="3283348" cy="2613197"/>
            <a:chOff x="5291700" y="507975"/>
            <a:chExt cx="2083475" cy="1658225"/>
          </a:xfrm>
        </p:grpSpPr>
        <p:sp>
          <p:nvSpPr>
            <p:cNvPr id="1042" name="Google Shape;1042;p45"/>
            <p:cNvSpPr/>
            <p:nvPr/>
          </p:nvSpPr>
          <p:spPr>
            <a:xfrm>
              <a:off x="6020400" y="2153275"/>
              <a:ext cx="641550" cy="9825"/>
            </a:xfrm>
            <a:custGeom>
              <a:avLst/>
              <a:gdLst/>
              <a:ahLst/>
              <a:cxnLst/>
              <a:rect l="l" t="t" r="r" b="b"/>
              <a:pathLst>
                <a:path w="25662" h="39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69"/>
                    <a:pt x="785" y="393"/>
                    <a:pt x="2808" y="393"/>
                  </a:cubicBezTo>
                  <a:lnTo>
                    <a:pt x="22915" y="393"/>
                  </a:lnTo>
                  <a:cubicBezTo>
                    <a:pt x="24959" y="393"/>
                    <a:pt x="25661" y="248"/>
                    <a:pt x="25661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2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5"/>
            <p:cNvSpPr/>
            <p:nvPr/>
          </p:nvSpPr>
          <p:spPr>
            <a:xfrm>
              <a:off x="5963650" y="1933950"/>
              <a:ext cx="754550" cy="232250"/>
            </a:xfrm>
            <a:custGeom>
              <a:avLst/>
              <a:gdLst/>
              <a:ahLst/>
              <a:cxnLst/>
              <a:rect l="l" t="t" r="r" b="b"/>
              <a:pathLst>
                <a:path w="30182" h="9290" fill="none" extrusionOk="0">
                  <a:moveTo>
                    <a:pt x="25495" y="5842"/>
                  </a:moveTo>
                  <a:cubicBezTo>
                    <a:pt x="23678" y="4005"/>
                    <a:pt x="23617" y="0"/>
                    <a:pt x="23617" y="0"/>
                  </a:cubicBezTo>
                  <a:lnTo>
                    <a:pt x="6585" y="0"/>
                  </a:lnTo>
                  <a:cubicBezTo>
                    <a:pt x="6585" y="0"/>
                    <a:pt x="6503" y="3984"/>
                    <a:pt x="4686" y="5842"/>
                  </a:cubicBezTo>
                  <a:cubicBezTo>
                    <a:pt x="2849" y="7700"/>
                    <a:pt x="0" y="9290"/>
                    <a:pt x="4955" y="9290"/>
                  </a:cubicBezTo>
                  <a:lnTo>
                    <a:pt x="25227" y="9290"/>
                  </a:lnTo>
                  <a:cubicBezTo>
                    <a:pt x="30181" y="9290"/>
                    <a:pt x="27332" y="7700"/>
                    <a:pt x="25495" y="58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5"/>
            <p:cNvSpPr/>
            <p:nvPr/>
          </p:nvSpPr>
          <p:spPr>
            <a:xfrm>
              <a:off x="5291700" y="1753300"/>
              <a:ext cx="2083475" cy="181175"/>
            </a:xfrm>
            <a:custGeom>
              <a:avLst/>
              <a:gdLst/>
              <a:ahLst/>
              <a:cxnLst/>
              <a:rect l="l" t="t" r="r" b="b"/>
              <a:pathLst>
                <a:path w="83339" h="7247" fill="none" extrusionOk="0">
                  <a:moveTo>
                    <a:pt x="0" y="4790"/>
                  </a:moveTo>
                  <a:cubicBezTo>
                    <a:pt x="0" y="6153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47"/>
                    <a:pt x="83339" y="6153"/>
                    <a:pt x="83339" y="4790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5"/>
            <p:cNvSpPr/>
            <p:nvPr/>
          </p:nvSpPr>
          <p:spPr>
            <a:xfrm>
              <a:off x="5291700" y="507975"/>
              <a:ext cx="2083475" cy="1245350"/>
            </a:xfrm>
            <a:custGeom>
              <a:avLst/>
              <a:gdLst/>
              <a:ahLst/>
              <a:cxnLst/>
              <a:rect l="l" t="t" r="r" b="b"/>
              <a:pathLst>
                <a:path w="83339" h="49814" fill="none" extrusionOk="0">
                  <a:moveTo>
                    <a:pt x="80882" y="1"/>
                  </a:moveTo>
                  <a:lnTo>
                    <a:pt x="2642" y="1"/>
                  </a:lnTo>
                  <a:cubicBezTo>
                    <a:pt x="1280" y="1"/>
                    <a:pt x="0" y="992"/>
                    <a:pt x="0" y="2354"/>
                  </a:cubicBezTo>
                  <a:lnTo>
                    <a:pt x="0" y="49814"/>
                  </a:lnTo>
                  <a:lnTo>
                    <a:pt x="83339" y="49814"/>
                  </a:lnTo>
                  <a:lnTo>
                    <a:pt x="83339" y="2354"/>
                  </a:lnTo>
                  <a:cubicBezTo>
                    <a:pt x="83339" y="992"/>
                    <a:pt x="82245" y="1"/>
                    <a:pt x="80882" y="1"/>
                  </a:cubicBezTo>
                  <a:close/>
                  <a:moveTo>
                    <a:pt x="79726" y="46201"/>
                  </a:moveTo>
                  <a:lnTo>
                    <a:pt x="3613" y="46201"/>
                  </a:lnTo>
                  <a:lnTo>
                    <a:pt x="3613" y="3097"/>
                  </a:lnTo>
                  <a:lnTo>
                    <a:pt x="79726" y="309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5"/>
            <p:cNvSpPr/>
            <p:nvPr/>
          </p:nvSpPr>
          <p:spPr>
            <a:xfrm>
              <a:off x="5291700" y="1753300"/>
              <a:ext cx="2083475" cy="180675"/>
            </a:xfrm>
            <a:custGeom>
              <a:avLst/>
              <a:gdLst/>
              <a:ahLst/>
              <a:cxnLst/>
              <a:rect l="l" t="t" r="r" b="b"/>
              <a:pathLst>
                <a:path w="83339" h="7227" fill="none" extrusionOk="0">
                  <a:moveTo>
                    <a:pt x="0" y="4522"/>
                  </a:moveTo>
                  <a:cubicBezTo>
                    <a:pt x="0" y="5884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26"/>
                    <a:pt x="83339" y="5884"/>
                    <a:pt x="83339" y="4522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701;p30">
            <a:extLst>
              <a:ext uri="{FF2B5EF4-FFF2-40B4-BE49-F238E27FC236}">
                <a16:creationId xmlns:a16="http://schemas.microsoft.com/office/drawing/2014/main" id="{10DEC0AB-6B9F-4FE8-984F-827982E45FE7}"/>
              </a:ext>
            </a:extLst>
          </p:cNvPr>
          <p:cNvSpPr txBox="1">
            <a:spLocks/>
          </p:cNvSpPr>
          <p:nvPr/>
        </p:nvSpPr>
        <p:spPr>
          <a:xfrm>
            <a:off x="2988072" y="415703"/>
            <a:ext cx="3222015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 Brush"/>
              <a:buNone/>
              <a:defRPr sz="28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ar-SA" sz="4000" dirty="0">
                <a:solidFill>
                  <a:schemeClr val="accent2">
                    <a:lumMod val="75000"/>
                  </a:schemeClr>
                </a:solidFill>
                <a:cs typeface="PT Bold Heading" panose="02010400000000000000" pitchFamily="2" charset="-78"/>
              </a:rPr>
              <a:t>أشاهد ثم أعلق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9FB3E2C-83BF-41C6-A095-3E33B4028E29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20" name="Google Shape;13257;p66">
            <a:extLst>
              <a:ext uri="{FF2B5EF4-FFF2-40B4-BE49-F238E27FC236}">
                <a16:creationId xmlns:a16="http://schemas.microsoft.com/office/drawing/2014/main" id="{6487249F-074C-4373-9BFC-24D44D1DB15D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21" name="Google Shape;13258;p66">
              <a:extLst>
                <a:ext uri="{FF2B5EF4-FFF2-40B4-BE49-F238E27FC236}">
                  <a16:creationId xmlns:a16="http://schemas.microsoft.com/office/drawing/2014/main" id="{BF556E02-E174-48AF-ABC2-CA9273496DAF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3259;p66">
              <a:extLst>
                <a:ext uri="{FF2B5EF4-FFF2-40B4-BE49-F238E27FC236}">
                  <a16:creationId xmlns:a16="http://schemas.microsoft.com/office/drawing/2014/main" id="{88868963-5C81-47FA-9595-61B1E9F30641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2770DA8-FBD7-4C2B-A0A7-BC0380DA6086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صورة 7">
            <a:hlinkClick r:id="rId3"/>
            <a:extLst>
              <a:ext uri="{FF2B5EF4-FFF2-40B4-BE49-F238E27FC236}">
                <a16:creationId xmlns:a16="http://schemas.microsoft.com/office/drawing/2014/main" id="{A888F3D4-8F63-49AF-8D53-D383067E8E72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3412313" y="1947951"/>
            <a:ext cx="2185260" cy="161286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4A651D97-573D-46C6-8342-3EDEC457E8B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25731" y="0"/>
            <a:ext cx="1498811" cy="120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22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CAA61FD-B5F0-4663-9FB0-DE8A7807B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589" y="1211801"/>
            <a:ext cx="4496372" cy="397650"/>
          </a:xfrm>
          <a:prstGeom prst="rect">
            <a:avLst/>
          </a:prstGeom>
        </p:spPr>
      </p:pic>
      <p:cxnSp>
        <p:nvCxnSpPr>
          <p:cNvPr id="660" name="Google Shape;660;p27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22CCA04-58BC-46EC-8321-DF67370B4666}"/>
              </a:ext>
            </a:extLst>
          </p:cNvPr>
          <p:cNvSpPr/>
          <p:nvPr/>
        </p:nvSpPr>
        <p:spPr>
          <a:xfrm>
            <a:off x="5335804" y="1578022"/>
            <a:ext cx="2443941" cy="314220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E934F1C-1AE3-4041-8DC8-AE8FE10933A1}"/>
              </a:ext>
            </a:extLst>
          </p:cNvPr>
          <p:cNvSpPr/>
          <p:nvPr/>
        </p:nvSpPr>
        <p:spPr>
          <a:xfrm>
            <a:off x="1516490" y="1578022"/>
            <a:ext cx="2443941" cy="314220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F77B7C-B44D-45D8-9189-1F928772A5DF}"/>
              </a:ext>
            </a:extLst>
          </p:cNvPr>
          <p:cNvSpPr/>
          <p:nvPr/>
        </p:nvSpPr>
        <p:spPr>
          <a:xfrm>
            <a:off x="3125585" y="390142"/>
            <a:ext cx="2783378" cy="6816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Google Shape;702;p30">
            <a:extLst>
              <a:ext uri="{FF2B5EF4-FFF2-40B4-BE49-F238E27FC236}">
                <a16:creationId xmlns:a16="http://schemas.microsoft.com/office/drawing/2014/main" id="{EB060D06-9748-4154-9592-745777411C1C}"/>
              </a:ext>
            </a:extLst>
          </p:cNvPr>
          <p:cNvSpPr txBox="1">
            <a:spLocks/>
          </p:cNvSpPr>
          <p:nvPr/>
        </p:nvSpPr>
        <p:spPr>
          <a:xfrm>
            <a:off x="3341666" y="408405"/>
            <a:ext cx="2351215" cy="6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FFCCAB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Poppins"/>
              </a:rPr>
              <a:t>تحقق من فهمك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DA05F45-196C-402D-9C62-1D0DB91CD31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863" y="369230"/>
            <a:ext cx="1386529" cy="1038387"/>
          </a:xfrm>
          <a:prstGeom prst="rect">
            <a:avLst/>
          </a:prstGeom>
        </p:spPr>
      </p:pic>
      <p:sp>
        <p:nvSpPr>
          <p:cNvPr id="15" name="Google Shape;652;p26">
            <a:extLst>
              <a:ext uri="{FF2B5EF4-FFF2-40B4-BE49-F238E27FC236}">
                <a16:creationId xmlns:a16="http://schemas.microsoft.com/office/drawing/2014/main" id="{AFA92184-4BD7-423A-84D6-7FC98EEE97B2}"/>
              </a:ext>
            </a:extLst>
          </p:cNvPr>
          <p:cNvSpPr txBox="1">
            <a:spLocks/>
          </p:cNvSpPr>
          <p:nvPr/>
        </p:nvSpPr>
        <p:spPr>
          <a:xfrm>
            <a:off x="38790" y="-138"/>
            <a:ext cx="2028307" cy="56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ctr">
              <a:buFont typeface="Poppins"/>
              <a:buNone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Akhbar MT" pitchFamily="2" charset="-78"/>
              </a:rPr>
              <a:t>الدقيقة الواحدة</a:t>
            </a:r>
            <a:endParaRPr lang="ar-SA" sz="2800" b="1" dirty="0">
              <a:solidFill>
                <a:schemeClr val="bg2">
                  <a:lumMod val="75000"/>
                </a:schemeClr>
              </a:solidFill>
              <a:cs typeface="Akhbar MT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C40117B-9C18-43F6-AE52-17B26EEAC809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18" name="Google Shape;13257;p66">
            <a:extLst>
              <a:ext uri="{FF2B5EF4-FFF2-40B4-BE49-F238E27FC236}">
                <a16:creationId xmlns:a16="http://schemas.microsoft.com/office/drawing/2014/main" id="{A16711CE-5FB2-4D30-AC82-20DC1F40A7CD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19" name="Google Shape;13258;p66">
              <a:extLst>
                <a:ext uri="{FF2B5EF4-FFF2-40B4-BE49-F238E27FC236}">
                  <a16:creationId xmlns:a16="http://schemas.microsoft.com/office/drawing/2014/main" id="{C063C9F4-93AB-4776-9897-717C74481B1E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3259;p66">
              <a:extLst>
                <a:ext uri="{FF2B5EF4-FFF2-40B4-BE49-F238E27FC236}">
                  <a16:creationId xmlns:a16="http://schemas.microsoft.com/office/drawing/2014/main" id="{024875F2-B924-4730-B99F-DFB80E4E621E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94907F4-6DD4-4789-94C2-5351295A344F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715663FB-1973-41A2-B10A-D30E6F1787A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57775" y="45284"/>
            <a:ext cx="1498811" cy="120142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12D8CA1-786C-47D3-89F2-B6F34E7984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78651" y="1754560"/>
            <a:ext cx="2148859" cy="165520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5134EE3F-F7D6-42BD-974F-A8FA91DBE8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872" y="1754561"/>
            <a:ext cx="2216256" cy="165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69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4AA4F3D-BA2D-4A06-8C32-C981D8AA10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5517" y="1183725"/>
            <a:ext cx="4883796" cy="632035"/>
          </a:xfrm>
          <a:prstGeom prst="rect">
            <a:avLst/>
          </a:prstGeom>
        </p:spPr>
      </p:pic>
      <p:cxnSp>
        <p:nvCxnSpPr>
          <p:cNvPr id="660" name="Google Shape;660;p27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22CCA04-58BC-46EC-8321-DF67370B4666}"/>
              </a:ext>
            </a:extLst>
          </p:cNvPr>
          <p:cNvSpPr/>
          <p:nvPr/>
        </p:nvSpPr>
        <p:spPr>
          <a:xfrm>
            <a:off x="6084916" y="1878743"/>
            <a:ext cx="2443941" cy="283754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E934F1C-1AE3-4041-8DC8-AE8FE10933A1}"/>
              </a:ext>
            </a:extLst>
          </p:cNvPr>
          <p:cNvSpPr/>
          <p:nvPr/>
        </p:nvSpPr>
        <p:spPr>
          <a:xfrm>
            <a:off x="3410992" y="1878743"/>
            <a:ext cx="2443941" cy="287291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BF75C0C2-738F-45C0-A881-BFF5B8E041A2}"/>
              </a:ext>
            </a:extLst>
          </p:cNvPr>
          <p:cNvSpPr/>
          <p:nvPr/>
        </p:nvSpPr>
        <p:spPr>
          <a:xfrm>
            <a:off x="756384" y="1878742"/>
            <a:ext cx="2443941" cy="2872917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F77B7C-B44D-45D8-9189-1F928772A5DF}"/>
              </a:ext>
            </a:extLst>
          </p:cNvPr>
          <p:cNvSpPr/>
          <p:nvPr/>
        </p:nvSpPr>
        <p:spPr>
          <a:xfrm>
            <a:off x="3125585" y="390142"/>
            <a:ext cx="2783378" cy="6816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Google Shape;702;p30">
            <a:extLst>
              <a:ext uri="{FF2B5EF4-FFF2-40B4-BE49-F238E27FC236}">
                <a16:creationId xmlns:a16="http://schemas.microsoft.com/office/drawing/2014/main" id="{EB060D06-9748-4154-9592-745777411C1C}"/>
              </a:ext>
            </a:extLst>
          </p:cNvPr>
          <p:cNvSpPr txBox="1">
            <a:spLocks/>
          </p:cNvSpPr>
          <p:nvPr/>
        </p:nvSpPr>
        <p:spPr>
          <a:xfrm>
            <a:off x="3200325" y="427309"/>
            <a:ext cx="2743250" cy="6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indent="0" rtl="1">
              <a:buSzPts val="1200"/>
            </a:pPr>
            <a:r>
              <a:rPr lang="ar-SA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 وحل المسائل</a:t>
            </a:r>
          </a:p>
        </p:txBody>
      </p:sp>
      <p:sp>
        <p:nvSpPr>
          <p:cNvPr id="13" name="Google Shape;652;p26">
            <a:extLst>
              <a:ext uri="{FF2B5EF4-FFF2-40B4-BE49-F238E27FC236}">
                <a16:creationId xmlns:a16="http://schemas.microsoft.com/office/drawing/2014/main" id="{64BD07C4-78B5-4718-A8DF-CEA18BCCB1F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502976" cy="56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ctr">
              <a:buFont typeface="Poppins"/>
              <a:buNone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Akhbar MT" pitchFamily="2" charset="-78"/>
              </a:rPr>
              <a:t>فكر – زاوج - شارك</a:t>
            </a:r>
            <a:endParaRPr lang="ar-SA" sz="2800" b="1" dirty="0">
              <a:solidFill>
                <a:schemeClr val="bg2">
                  <a:lumMod val="75000"/>
                </a:schemeClr>
              </a:solidFill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1F76CE2-E232-4F38-98CE-6218452523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8350" y="685799"/>
            <a:ext cx="1423474" cy="518551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D9093B7-3158-4C7C-9E0B-4A6BA37C2298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17" name="Google Shape;13257;p66">
            <a:extLst>
              <a:ext uri="{FF2B5EF4-FFF2-40B4-BE49-F238E27FC236}">
                <a16:creationId xmlns:a16="http://schemas.microsoft.com/office/drawing/2014/main" id="{6D3C203E-2C3B-4ED0-B52F-237185B5EF86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18" name="Google Shape;13258;p66">
              <a:extLst>
                <a:ext uri="{FF2B5EF4-FFF2-40B4-BE49-F238E27FC236}">
                  <a16:creationId xmlns:a16="http://schemas.microsoft.com/office/drawing/2014/main" id="{231A6759-D668-4998-9D46-E2656E474E63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13259;p66">
              <a:extLst>
                <a:ext uri="{FF2B5EF4-FFF2-40B4-BE49-F238E27FC236}">
                  <a16:creationId xmlns:a16="http://schemas.microsoft.com/office/drawing/2014/main" id="{E084C67C-9CD7-464D-9516-68FEBB48C70B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5BAD236-B5B2-461F-9141-61A35CDA24D6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934FAA80-C399-44D2-90FB-5E8A717F733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57775" y="45284"/>
            <a:ext cx="1498811" cy="120142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2D8FFFC-10B6-4598-A141-FF2A84D17D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1314" y="2088622"/>
            <a:ext cx="2126301" cy="143724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DA2E0DE-1DF1-49C9-9FB3-7027CAC5E9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45517" y="2157606"/>
            <a:ext cx="2126863" cy="1352811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CE8811BB-357C-4CBB-9044-3099F64509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3403" y="2157606"/>
            <a:ext cx="2162013" cy="13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8758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29"/>
          <p:cNvSpPr txBox="1">
            <a:spLocks noGrp="1"/>
          </p:cNvSpPr>
          <p:nvPr>
            <p:ph type="title" idx="2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en-US" dirty="0"/>
              <a:t>3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701;p30">
                <a:extLst>
                  <a:ext uri="{FF2B5EF4-FFF2-40B4-BE49-F238E27FC236}">
                    <a16:creationId xmlns:a16="http://schemas.microsoft.com/office/drawing/2014/main" id="{0DC74924-6936-40AF-AF70-2B4198FB057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15593" y="2942721"/>
                <a:ext cx="4480178" cy="101604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200"/>
                  <a:buFont typeface="Caveat Brush"/>
                  <a:buNone/>
                  <a:defRPr sz="2800" b="1" i="0" u="none" strike="noStrike" cap="none">
                    <a:solidFill>
                      <a:schemeClr val="dk1"/>
                    </a:solidFill>
                    <a:latin typeface="Caveat Brush"/>
                    <a:ea typeface="Caveat Brush"/>
                    <a:cs typeface="Caveat Brush"/>
                    <a:sym typeface="Caveat Brush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Caveat Brush"/>
                  <a:buNone/>
                  <a:defRPr sz="3200" b="1" i="0" u="none" strike="noStrike" cap="non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Caveat Brush"/>
                  <a:buNone/>
                  <a:defRPr sz="3200" b="1" i="0" u="none" strike="noStrike" cap="non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Caveat Brush"/>
                  <a:buNone/>
                  <a:defRPr sz="3200" b="1" i="0" u="none" strike="noStrike" cap="non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Caveat Brush"/>
                  <a:buNone/>
                  <a:defRPr sz="3200" b="1" i="0" u="none" strike="noStrike" cap="non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Caveat Brush"/>
                  <a:buNone/>
                  <a:defRPr sz="3200" b="1" i="0" u="none" strike="noStrike" cap="non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Caveat Brush"/>
                  <a:buNone/>
                  <a:defRPr sz="3200" b="1" i="0" u="none" strike="noStrike" cap="non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Caveat Brush"/>
                  <a:buNone/>
                  <a:defRPr sz="3200" b="1" i="0" u="none" strike="noStrike" cap="non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3200"/>
                  <a:buFont typeface="Caveat Brush"/>
                  <a:buNone/>
                  <a:defRPr sz="3200" b="1" i="0" u="none" strike="noStrike" cap="non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9pPr>
              </a:lstStyle>
              <a:p>
                <a:pPr rtl="1">
                  <a:lnSpc>
                    <a:spcPct val="150000"/>
                  </a:lnSpc>
                </a:pPr>
                <a:r>
                  <a:rPr lang="ar-SA" sz="4000" dirty="0">
                    <a:solidFill>
                      <a:schemeClr val="tx1"/>
                    </a:solidFill>
                    <a:cs typeface="PT Bold Heading" panose="02010400000000000000" pitchFamily="2" charset="-78"/>
                  </a:rPr>
                  <a:t>إيجاد المقطع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PT Bold Heading" panose="02010400000000000000" pitchFamily="2" charset="-78"/>
                      </a:rPr>
                      <m:t>𝒚</m:t>
                    </m:r>
                  </m:oMath>
                </a14:m>
                <a:endParaRPr lang="ar-SA" sz="4000" dirty="0">
                  <a:solidFill>
                    <a:schemeClr val="tx1"/>
                  </a:solidFill>
                  <a:cs typeface="PT Bold Heading" panose="02010400000000000000" pitchFamily="2" charset="-78"/>
                </a:endParaRPr>
              </a:p>
            </p:txBody>
          </p:sp>
        </mc:Choice>
        <mc:Fallback xmlns="">
          <p:sp>
            <p:nvSpPr>
              <p:cNvPr id="18" name="Google Shape;701;p30">
                <a:extLst>
                  <a:ext uri="{FF2B5EF4-FFF2-40B4-BE49-F238E27FC236}">
                    <a16:creationId xmlns:a16="http://schemas.microsoft.com/office/drawing/2014/main" id="{0DC74924-6936-40AF-AF70-2B4198FB05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593" y="2942721"/>
                <a:ext cx="4480178" cy="1016043"/>
              </a:xfrm>
              <a:prstGeom prst="rect">
                <a:avLst/>
              </a:prstGeom>
              <a:blipFill>
                <a:blip r:embed="rId3"/>
                <a:stretch>
                  <a:fillRect b="-228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702;p30">
            <a:extLst>
              <a:ext uri="{FF2B5EF4-FFF2-40B4-BE49-F238E27FC236}">
                <a16:creationId xmlns:a16="http://schemas.microsoft.com/office/drawing/2014/main" id="{B4AB55F3-0BE1-40B7-9613-EFC87721C41E}"/>
              </a:ext>
            </a:extLst>
          </p:cNvPr>
          <p:cNvSpPr txBox="1">
            <a:spLocks/>
          </p:cNvSpPr>
          <p:nvPr/>
        </p:nvSpPr>
        <p:spPr>
          <a:xfrm>
            <a:off x="2783099" y="3987387"/>
            <a:ext cx="3630112" cy="6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indent="0" rtl="1">
              <a:buSzPts val="1200"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مثال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ص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ar-SA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00738D0-5037-4063-B2F6-0FDDC10C893B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17" name="Google Shape;13257;p66">
            <a:extLst>
              <a:ext uri="{FF2B5EF4-FFF2-40B4-BE49-F238E27FC236}">
                <a16:creationId xmlns:a16="http://schemas.microsoft.com/office/drawing/2014/main" id="{0DB213B4-F599-4072-B7FE-5077BC3756CC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19" name="Google Shape;13258;p66">
              <a:extLst>
                <a:ext uri="{FF2B5EF4-FFF2-40B4-BE49-F238E27FC236}">
                  <a16:creationId xmlns:a16="http://schemas.microsoft.com/office/drawing/2014/main" id="{D8473463-801C-4E23-A366-318671E63E15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3259;p66">
              <a:extLst>
                <a:ext uri="{FF2B5EF4-FFF2-40B4-BE49-F238E27FC236}">
                  <a16:creationId xmlns:a16="http://schemas.microsoft.com/office/drawing/2014/main" id="{52915691-60AC-4FA8-B84B-A6893D8A3DA6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438BD07F-2105-41E7-9A4A-CD86AF377991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C8945C29-E657-4B53-81C7-9084C99ABA4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57775" y="45284"/>
            <a:ext cx="1498811" cy="120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15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0" name="Google Shape;660;p27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F77B7C-B44D-45D8-9189-1F928772A5DF}"/>
              </a:ext>
            </a:extLst>
          </p:cNvPr>
          <p:cNvSpPr/>
          <p:nvPr/>
        </p:nvSpPr>
        <p:spPr>
          <a:xfrm>
            <a:off x="3125585" y="390142"/>
            <a:ext cx="2783378" cy="6816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Google Shape;702;p30">
            <a:extLst>
              <a:ext uri="{FF2B5EF4-FFF2-40B4-BE49-F238E27FC236}">
                <a16:creationId xmlns:a16="http://schemas.microsoft.com/office/drawing/2014/main" id="{EB060D06-9748-4154-9592-745777411C1C}"/>
              </a:ext>
            </a:extLst>
          </p:cNvPr>
          <p:cNvSpPr txBox="1">
            <a:spLocks/>
          </p:cNvSpPr>
          <p:nvPr/>
        </p:nvSpPr>
        <p:spPr>
          <a:xfrm>
            <a:off x="3341666" y="408405"/>
            <a:ext cx="2351215" cy="6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FFCCAB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Poppins"/>
              </a:rPr>
              <a:t>تحقق من فهمك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A7DAAB5-D326-409F-8B0D-68E6223523DD}"/>
              </a:ext>
            </a:extLst>
          </p:cNvPr>
          <p:cNvSpPr/>
          <p:nvPr/>
        </p:nvSpPr>
        <p:spPr>
          <a:xfrm>
            <a:off x="5395629" y="1718419"/>
            <a:ext cx="2443941" cy="295888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B1776D7-F843-4667-8104-8690F9CE0588}"/>
              </a:ext>
            </a:extLst>
          </p:cNvPr>
          <p:cNvSpPr/>
          <p:nvPr/>
        </p:nvSpPr>
        <p:spPr>
          <a:xfrm>
            <a:off x="1304431" y="1720014"/>
            <a:ext cx="2443941" cy="301508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1ECA69C7-297D-4EAC-8AC1-B25C7150338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863" y="369230"/>
            <a:ext cx="1386529" cy="1038387"/>
          </a:xfrm>
          <a:prstGeom prst="rect">
            <a:avLst/>
          </a:prstGeom>
        </p:spPr>
      </p:pic>
      <p:sp>
        <p:nvSpPr>
          <p:cNvPr id="19" name="Google Shape;652;p26">
            <a:extLst>
              <a:ext uri="{FF2B5EF4-FFF2-40B4-BE49-F238E27FC236}">
                <a16:creationId xmlns:a16="http://schemas.microsoft.com/office/drawing/2014/main" id="{ACE22014-78A6-438B-B17A-7CDACFB4417D}"/>
              </a:ext>
            </a:extLst>
          </p:cNvPr>
          <p:cNvSpPr txBox="1">
            <a:spLocks/>
          </p:cNvSpPr>
          <p:nvPr/>
        </p:nvSpPr>
        <p:spPr>
          <a:xfrm>
            <a:off x="38790" y="-138"/>
            <a:ext cx="2028307" cy="56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ctr">
              <a:buFont typeface="Poppins"/>
              <a:buNone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Akhbar MT" pitchFamily="2" charset="-78"/>
              </a:rPr>
              <a:t>الدقيقة الواحدة</a:t>
            </a:r>
            <a:endParaRPr lang="ar-SA" sz="2800" b="1" dirty="0">
              <a:solidFill>
                <a:schemeClr val="bg2">
                  <a:lumMod val="75000"/>
                </a:schemeClr>
              </a:solidFill>
              <a:cs typeface="Akhbar MT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1027E0A-53C4-4D08-BA4A-94AC4F7C91D0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21" name="Google Shape;13257;p66">
            <a:extLst>
              <a:ext uri="{FF2B5EF4-FFF2-40B4-BE49-F238E27FC236}">
                <a16:creationId xmlns:a16="http://schemas.microsoft.com/office/drawing/2014/main" id="{DA74E5C9-1430-4C07-B542-0BA3938554AA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22" name="Google Shape;13258;p66">
              <a:extLst>
                <a:ext uri="{FF2B5EF4-FFF2-40B4-BE49-F238E27FC236}">
                  <a16:creationId xmlns:a16="http://schemas.microsoft.com/office/drawing/2014/main" id="{A1D7BFCF-3CCD-4288-AF1A-61656BAEFE67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13259;p66">
              <a:extLst>
                <a:ext uri="{FF2B5EF4-FFF2-40B4-BE49-F238E27FC236}">
                  <a16:creationId xmlns:a16="http://schemas.microsoft.com/office/drawing/2014/main" id="{86B5023D-733A-405B-A797-44B98A4A9481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A8C026B-71C3-42A2-AEB1-05ED7EA7104D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FDFB6307-619B-4FCE-BDC1-38F05332AD5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57775" y="45284"/>
            <a:ext cx="1498811" cy="1201424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A8FD03A-B9BA-408C-A98F-8575472096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5799" y="1248225"/>
            <a:ext cx="5524624" cy="47178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C34D0E9-4527-42AE-83B0-0645885D0B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7397" y="1883044"/>
            <a:ext cx="2263556" cy="154044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A3A70E21-C1BF-46F9-9336-2942BBB6C9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1519" y="1877533"/>
            <a:ext cx="2169763" cy="144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06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29"/>
          <p:cNvSpPr txBox="1">
            <a:spLocks noGrp="1"/>
          </p:cNvSpPr>
          <p:nvPr>
            <p:ph type="title" idx="2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en-US" dirty="0"/>
              <a:t>4</a:t>
            </a:r>
            <a:endParaRPr dirty="0"/>
          </a:p>
        </p:txBody>
      </p:sp>
      <p:sp>
        <p:nvSpPr>
          <p:cNvPr id="16" name="Google Shape;701;p30">
            <a:extLst>
              <a:ext uri="{FF2B5EF4-FFF2-40B4-BE49-F238E27FC236}">
                <a16:creationId xmlns:a16="http://schemas.microsoft.com/office/drawing/2014/main" id="{9E022DC1-B893-4815-9C77-75481A67B889}"/>
              </a:ext>
            </a:extLst>
          </p:cNvPr>
          <p:cNvSpPr txBox="1">
            <a:spLocks/>
          </p:cNvSpPr>
          <p:nvPr/>
        </p:nvSpPr>
        <p:spPr>
          <a:xfrm>
            <a:off x="1349907" y="2983090"/>
            <a:ext cx="6269466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 Brush"/>
              <a:buNone/>
              <a:defRPr sz="28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ar-SA" sz="4000" dirty="0">
                <a:solidFill>
                  <a:schemeClr val="tx1"/>
                </a:solidFill>
                <a:cs typeface="PT Bold Heading" panose="02010400000000000000" pitchFamily="2" charset="-78"/>
              </a:rPr>
              <a:t>إيجاد الأصفار</a:t>
            </a:r>
          </a:p>
        </p:txBody>
      </p:sp>
      <p:sp>
        <p:nvSpPr>
          <p:cNvPr id="17" name="Google Shape;702;p30">
            <a:extLst>
              <a:ext uri="{FF2B5EF4-FFF2-40B4-BE49-F238E27FC236}">
                <a16:creationId xmlns:a16="http://schemas.microsoft.com/office/drawing/2014/main" id="{7D3C2B18-9361-4D63-AE85-BC421F682533}"/>
              </a:ext>
            </a:extLst>
          </p:cNvPr>
          <p:cNvSpPr txBox="1">
            <a:spLocks/>
          </p:cNvSpPr>
          <p:nvPr/>
        </p:nvSpPr>
        <p:spPr>
          <a:xfrm>
            <a:off x="2894092" y="3760111"/>
            <a:ext cx="3630112" cy="6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indent="0" rtl="1">
              <a:buSzPts val="1200"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مثال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ص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  <a:endParaRPr lang="ar-SA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8381295-3F3E-4B7C-8493-759E0719418A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19" name="Google Shape;13257;p66">
            <a:extLst>
              <a:ext uri="{FF2B5EF4-FFF2-40B4-BE49-F238E27FC236}">
                <a16:creationId xmlns:a16="http://schemas.microsoft.com/office/drawing/2014/main" id="{0F78C5C3-4BB0-42C0-9613-00BAAD0538C3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20" name="Google Shape;13258;p66">
              <a:extLst>
                <a:ext uri="{FF2B5EF4-FFF2-40B4-BE49-F238E27FC236}">
                  <a16:creationId xmlns:a16="http://schemas.microsoft.com/office/drawing/2014/main" id="{ECB4DF5C-4646-4063-8239-9521A22655CB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13259;p66">
              <a:extLst>
                <a:ext uri="{FF2B5EF4-FFF2-40B4-BE49-F238E27FC236}">
                  <a16:creationId xmlns:a16="http://schemas.microsoft.com/office/drawing/2014/main" id="{B430A89A-71C4-4D80-A00B-F020601A763C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F74A46D0-88D0-482A-87E8-A68ED6D328EA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C9781DC6-DEBB-4B81-A9E5-9F36612FD3A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57775" y="45284"/>
            <a:ext cx="1498811" cy="120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10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82593051-2E21-400C-BD64-3EE5CA260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443" y="1292754"/>
            <a:ext cx="1326618" cy="323483"/>
          </a:xfrm>
          <a:prstGeom prst="rect">
            <a:avLst/>
          </a:prstGeom>
        </p:spPr>
      </p:pic>
      <p:cxnSp>
        <p:nvCxnSpPr>
          <p:cNvPr id="660" name="Google Shape;660;p27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F77B7C-B44D-45D8-9189-1F928772A5DF}"/>
              </a:ext>
            </a:extLst>
          </p:cNvPr>
          <p:cNvSpPr/>
          <p:nvPr/>
        </p:nvSpPr>
        <p:spPr>
          <a:xfrm>
            <a:off x="3125585" y="390142"/>
            <a:ext cx="2783378" cy="6816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Google Shape;702;p30">
            <a:extLst>
              <a:ext uri="{FF2B5EF4-FFF2-40B4-BE49-F238E27FC236}">
                <a16:creationId xmlns:a16="http://schemas.microsoft.com/office/drawing/2014/main" id="{EB060D06-9748-4154-9592-745777411C1C}"/>
              </a:ext>
            </a:extLst>
          </p:cNvPr>
          <p:cNvSpPr txBox="1">
            <a:spLocks/>
          </p:cNvSpPr>
          <p:nvPr/>
        </p:nvSpPr>
        <p:spPr>
          <a:xfrm>
            <a:off x="3341666" y="408405"/>
            <a:ext cx="2351215" cy="6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FFCCAB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Poppins"/>
              </a:rPr>
              <a:t>تحقق من فهمك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A7DAAB5-D326-409F-8B0D-68E6223523DD}"/>
              </a:ext>
            </a:extLst>
          </p:cNvPr>
          <p:cNvSpPr/>
          <p:nvPr/>
        </p:nvSpPr>
        <p:spPr>
          <a:xfrm>
            <a:off x="5395629" y="1718419"/>
            <a:ext cx="2443941" cy="2958884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B1776D7-F843-4667-8104-8690F9CE0588}"/>
              </a:ext>
            </a:extLst>
          </p:cNvPr>
          <p:cNvSpPr/>
          <p:nvPr/>
        </p:nvSpPr>
        <p:spPr>
          <a:xfrm>
            <a:off x="1304431" y="1720014"/>
            <a:ext cx="2443941" cy="3015081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1ECA69C7-297D-4EAC-8AC1-B25C7150338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863" y="369230"/>
            <a:ext cx="1386529" cy="1038387"/>
          </a:xfrm>
          <a:prstGeom prst="rect">
            <a:avLst/>
          </a:prstGeom>
        </p:spPr>
      </p:pic>
      <p:sp>
        <p:nvSpPr>
          <p:cNvPr id="19" name="Google Shape;652;p26">
            <a:extLst>
              <a:ext uri="{FF2B5EF4-FFF2-40B4-BE49-F238E27FC236}">
                <a16:creationId xmlns:a16="http://schemas.microsoft.com/office/drawing/2014/main" id="{ACE22014-78A6-438B-B17A-7CDACFB4417D}"/>
              </a:ext>
            </a:extLst>
          </p:cNvPr>
          <p:cNvSpPr txBox="1">
            <a:spLocks/>
          </p:cNvSpPr>
          <p:nvPr/>
        </p:nvSpPr>
        <p:spPr>
          <a:xfrm>
            <a:off x="38790" y="-138"/>
            <a:ext cx="2028307" cy="56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ctr">
              <a:buFont typeface="Poppins"/>
              <a:buNone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Akhbar MT" pitchFamily="2" charset="-78"/>
              </a:rPr>
              <a:t>الدقيقة الواحدة</a:t>
            </a:r>
            <a:endParaRPr lang="ar-SA" sz="2800" b="1" dirty="0">
              <a:solidFill>
                <a:schemeClr val="bg2">
                  <a:lumMod val="75000"/>
                </a:schemeClr>
              </a:solidFill>
              <a:cs typeface="Akhbar MT" pitchFamily="2" charset="-78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51027E0A-53C4-4D08-BA4A-94AC4F7C91D0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21" name="Google Shape;13257;p66">
            <a:extLst>
              <a:ext uri="{FF2B5EF4-FFF2-40B4-BE49-F238E27FC236}">
                <a16:creationId xmlns:a16="http://schemas.microsoft.com/office/drawing/2014/main" id="{DA74E5C9-1430-4C07-B542-0BA3938554AA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22" name="Google Shape;13258;p66">
              <a:extLst>
                <a:ext uri="{FF2B5EF4-FFF2-40B4-BE49-F238E27FC236}">
                  <a16:creationId xmlns:a16="http://schemas.microsoft.com/office/drawing/2014/main" id="{A1D7BFCF-3CCD-4288-AF1A-61656BAEFE67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13259;p66">
              <a:extLst>
                <a:ext uri="{FF2B5EF4-FFF2-40B4-BE49-F238E27FC236}">
                  <a16:creationId xmlns:a16="http://schemas.microsoft.com/office/drawing/2014/main" id="{86B5023D-733A-405B-A797-44B98A4A9481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9A8C026B-71C3-42A2-AEB1-05ED7EA7104D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FDFB6307-619B-4FCE-BDC1-38F05332AD5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57775" y="45284"/>
            <a:ext cx="1498811" cy="12014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7F7FE42-1ADC-4B01-9D6D-6481232417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8061" y="1270837"/>
            <a:ext cx="2158237" cy="338554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0C076B5A-933D-4E8A-A528-38A655B0AD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98345" y="1279626"/>
            <a:ext cx="2169763" cy="36827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E006D1B-DA76-4D61-AA0C-35107F1670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93972" y="1941439"/>
            <a:ext cx="2247254" cy="1491437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B8FE5C3-893F-4C68-B639-F7C802D0D8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10346" y="1941439"/>
            <a:ext cx="2231756" cy="137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618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990563B-0B23-4BC0-9AE9-BEC63C325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7734" y="1705930"/>
            <a:ext cx="2032829" cy="1845705"/>
          </a:xfrm>
          <a:prstGeom prst="rect">
            <a:avLst/>
          </a:prstGeom>
        </p:spPr>
      </p:pic>
      <p:cxnSp>
        <p:nvCxnSpPr>
          <p:cNvPr id="660" name="Google Shape;660;p27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F77B7C-B44D-45D8-9189-1F928772A5DF}"/>
              </a:ext>
            </a:extLst>
          </p:cNvPr>
          <p:cNvSpPr/>
          <p:nvPr/>
        </p:nvSpPr>
        <p:spPr>
          <a:xfrm>
            <a:off x="3125585" y="390142"/>
            <a:ext cx="2783378" cy="6816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Google Shape;702;p30">
            <a:extLst>
              <a:ext uri="{FF2B5EF4-FFF2-40B4-BE49-F238E27FC236}">
                <a16:creationId xmlns:a16="http://schemas.microsoft.com/office/drawing/2014/main" id="{EB060D06-9748-4154-9592-745777411C1C}"/>
              </a:ext>
            </a:extLst>
          </p:cNvPr>
          <p:cNvSpPr txBox="1">
            <a:spLocks/>
          </p:cNvSpPr>
          <p:nvPr/>
        </p:nvSpPr>
        <p:spPr>
          <a:xfrm>
            <a:off x="3200325" y="427309"/>
            <a:ext cx="2743250" cy="6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indent="0" rtl="1">
              <a:buSzPts val="1200"/>
            </a:pPr>
            <a:r>
              <a:rPr lang="ar-SA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 وحل المسائل</a:t>
            </a:r>
          </a:p>
        </p:txBody>
      </p:sp>
      <p:sp>
        <p:nvSpPr>
          <p:cNvPr id="14" name="Google Shape;652;p26">
            <a:extLst>
              <a:ext uri="{FF2B5EF4-FFF2-40B4-BE49-F238E27FC236}">
                <a16:creationId xmlns:a16="http://schemas.microsoft.com/office/drawing/2014/main" id="{2892085C-032E-439F-9D4D-78AF3CC70C6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028307" cy="56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ctr">
              <a:buFont typeface="Poppins"/>
              <a:buNone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Akhbar MT" pitchFamily="2" charset="-78"/>
              </a:rPr>
              <a:t>التعلم التعاوني</a:t>
            </a:r>
            <a:endParaRPr lang="ar-SA" sz="2800" b="1" dirty="0">
              <a:solidFill>
                <a:schemeClr val="bg2">
                  <a:lumMod val="75000"/>
                </a:schemeClr>
              </a:solidFill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4221071-1AAB-429D-8956-F4FBA9C9AD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350" y="510239"/>
            <a:ext cx="1423474" cy="869671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528EA17-E061-4DF0-9A02-F181015DC4CD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18" name="Google Shape;13257;p66">
            <a:extLst>
              <a:ext uri="{FF2B5EF4-FFF2-40B4-BE49-F238E27FC236}">
                <a16:creationId xmlns:a16="http://schemas.microsoft.com/office/drawing/2014/main" id="{C0ED6D3D-219B-4726-9BA3-BC8903029B5F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19" name="Google Shape;13258;p66">
              <a:extLst>
                <a:ext uri="{FF2B5EF4-FFF2-40B4-BE49-F238E27FC236}">
                  <a16:creationId xmlns:a16="http://schemas.microsoft.com/office/drawing/2014/main" id="{232124C4-480C-43B2-96E4-850BE74E9B03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3259;p66">
              <a:extLst>
                <a:ext uri="{FF2B5EF4-FFF2-40B4-BE49-F238E27FC236}">
                  <a16:creationId xmlns:a16="http://schemas.microsoft.com/office/drawing/2014/main" id="{BF1A5561-7185-4680-9470-B24D22032298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CAF900D-CBA5-4D52-B184-71CB344C0748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94C881E3-CB70-4C6C-AD48-7FD2D6FFE5D0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57775" y="45284"/>
            <a:ext cx="1498811" cy="12014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03C3C84-3698-4F5B-8515-D5DA6A017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23873" y="1207926"/>
            <a:ext cx="4446690" cy="59000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5BD9912-0A39-49F5-9BB2-A7A64D5B50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45343" y="1890149"/>
            <a:ext cx="1854982" cy="171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4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29"/>
          <p:cNvSpPr txBox="1">
            <a:spLocks noGrp="1"/>
          </p:cNvSpPr>
          <p:nvPr>
            <p:ph type="title" idx="2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en-US" dirty="0"/>
              <a:t>5</a:t>
            </a:r>
            <a:endParaRPr dirty="0"/>
          </a:p>
        </p:txBody>
      </p:sp>
      <p:sp>
        <p:nvSpPr>
          <p:cNvPr id="16" name="Google Shape;701;p30">
            <a:extLst>
              <a:ext uri="{FF2B5EF4-FFF2-40B4-BE49-F238E27FC236}">
                <a16:creationId xmlns:a16="http://schemas.microsoft.com/office/drawing/2014/main" id="{9E022DC1-B893-4815-9C77-75481A67B889}"/>
              </a:ext>
            </a:extLst>
          </p:cNvPr>
          <p:cNvSpPr txBox="1">
            <a:spLocks/>
          </p:cNvSpPr>
          <p:nvPr/>
        </p:nvSpPr>
        <p:spPr>
          <a:xfrm>
            <a:off x="1349907" y="2983090"/>
            <a:ext cx="6269466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 Brush"/>
              <a:buNone/>
              <a:defRPr sz="28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ar-SA" sz="4000" dirty="0">
                <a:solidFill>
                  <a:schemeClr val="tx1"/>
                </a:solidFill>
                <a:cs typeface="PT Bold Heading" panose="02010400000000000000" pitchFamily="2" charset="-78"/>
              </a:rPr>
              <a:t>اختبار التماثل</a:t>
            </a:r>
          </a:p>
        </p:txBody>
      </p:sp>
      <p:sp>
        <p:nvSpPr>
          <p:cNvPr id="17" name="Google Shape;702;p30">
            <a:extLst>
              <a:ext uri="{FF2B5EF4-FFF2-40B4-BE49-F238E27FC236}">
                <a16:creationId xmlns:a16="http://schemas.microsoft.com/office/drawing/2014/main" id="{7D3C2B18-9361-4D63-AE85-BC421F682533}"/>
              </a:ext>
            </a:extLst>
          </p:cNvPr>
          <p:cNvSpPr txBox="1">
            <a:spLocks/>
          </p:cNvSpPr>
          <p:nvPr/>
        </p:nvSpPr>
        <p:spPr>
          <a:xfrm>
            <a:off x="2894092" y="3760111"/>
            <a:ext cx="3630112" cy="6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indent="0" rtl="1">
              <a:buSzPts val="1200"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مثال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ص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endParaRPr lang="ar-SA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4A81A81-B59A-42C6-B833-0DBE521E6E6D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19" name="Google Shape;13257;p66">
            <a:extLst>
              <a:ext uri="{FF2B5EF4-FFF2-40B4-BE49-F238E27FC236}">
                <a16:creationId xmlns:a16="http://schemas.microsoft.com/office/drawing/2014/main" id="{3707D681-A480-4700-9E21-21C05ACE2809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20" name="Google Shape;13258;p66">
              <a:extLst>
                <a:ext uri="{FF2B5EF4-FFF2-40B4-BE49-F238E27FC236}">
                  <a16:creationId xmlns:a16="http://schemas.microsoft.com/office/drawing/2014/main" id="{96326274-C444-436B-AAF3-18DC1587B06F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13259;p66">
              <a:extLst>
                <a:ext uri="{FF2B5EF4-FFF2-40B4-BE49-F238E27FC236}">
                  <a16:creationId xmlns:a16="http://schemas.microsoft.com/office/drawing/2014/main" id="{B3127174-3C59-47AF-ACE8-102CA95415AD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9E9C8F3-03F5-4289-88D5-76E45A2B90A5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7E07A56D-D090-4E82-94F0-6823D46EFE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57775" y="45284"/>
            <a:ext cx="1498811" cy="120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702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صورة 23">
            <a:extLst>
              <a:ext uri="{FF2B5EF4-FFF2-40B4-BE49-F238E27FC236}">
                <a16:creationId xmlns:a16="http://schemas.microsoft.com/office/drawing/2014/main" id="{5D4904A4-9116-494F-982F-6EE3A5BF169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810019" y="46729"/>
            <a:ext cx="1498811" cy="1201424"/>
          </a:xfrm>
          <a:prstGeom prst="rect">
            <a:avLst/>
          </a:prstGeom>
        </p:spPr>
      </p:pic>
      <p:sp>
        <p:nvSpPr>
          <p:cNvPr id="701" name="Google Shape;701;p30"/>
          <p:cNvSpPr txBox="1">
            <a:spLocks noGrp="1"/>
          </p:cNvSpPr>
          <p:nvPr>
            <p:ph type="title"/>
          </p:nvPr>
        </p:nvSpPr>
        <p:spPr>
          <a:xfrm>
            <a:off x="3217917" y="546182"/>
            <a:ext cx="3998308" cy="7397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4000" dirty="0">
                <a:solidFill>
                  <a:schemeClr val="bg2"/>
                </a:solidFill>
                <a:cs typeface="PT Bold Heading" panose="02010400000000000000" pitchFamily="2" charset="-78"/>
              </a:rPr>
              <a:t>اختبارات التماثل</a:t>
            </a:r>
            <a:endParaRPr sz="4000" dirty="0">
              <a:solidFill>
                <a:schemeClr val="bg2"/>
              </a:solidFill>
              <a:cs typeface="PT Bold Heading" panose="02010400000000000000" pitchFamily="2" charset="-78"/>
            </a:endParaRPr>
          </a:p>
        </p:txBody>
      </p:sp>
      <p:sp>
        <p:nvSpPr>
          <p:cNvPr id="704" name="Google Shape;704;p30"/>
          <p:cNvSpPr/>
          <p:nvPr/>
        </p:nvSpPr>
        <p:spPr>
          <a:xfrm rot="6641666">
            <a:off x="-160039" y="2383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30"/>
          <p:cNvGrpSpPr/>
          <p:nvPr/>
        </p:nvGrpSpPr>
        <p:grpSpPr>
          <a:xfrm rot="-6594458">
            <a:off x="2317473" y="3617888"/>
            <a:ext cx="1026333" cy="649068"/>
            <a:chOff x="5161625" y="732525"/>
            <a:chExt cx="456050" cy="288425"/>
          </a:xfrm>
        </p:grpSpPr>
        <p:sp>
          <p:nvSpPr>
            <p:cNvPr id="706" name="Google Shape;706;p30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967A7939-EC99-4106-B777-B5BE9ED1D89E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20" name="Google Shape;13257;p66">
            <a:extLst>
              <a:ext uri="{FF2B5EF4-FFF2-40B4-BE49-F238E27FC236}">
                <a16:creationId xmlns:a16="http://schemas.microsoft.com/office/drawing/2014/main" id="{F4842DF9-FA82-4216-92AA-40A7D0D17969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21" name="Google Shape;13258;p66">
              <a:extLst>
                <a:ext uri="{FF2B5EF4-FFF2-40B4-BE49-F238E27FC236}">
                  <a16:creationId xmlns:a16="http://schemas.microsoft.com/office/drawing/2014/main" id="{1887FDC4-CF3D-45F3-8AD0-E74D961444CE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3259;p66">
              <a:extLst>
                <a:ext uri="{FF2B5EF4-FFF2-40B4-BE49-F238E27FC236}">
                  <a16:creationId xmlns:a16="http://schemas.microsoft.com/office/drawing/2014/main" id="{5CD9FEA6-7E87-42A3-B863-D5DE004D3850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C90D126-49D4-4EC3-BEFB-61971BA1CF1D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A8A6853C-9886-4D86-8303-88B6FE6786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65336" y="1310045"/>
            <a:ext cx="5092861" cy="349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98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7"/>
          <p:cNvSpPr txBox="1">
            <a:spLocks noGrp="1"/>
          </p:cNvSpPr>
          <p:nvPr>
            <p:ph type="title"/>
          </p:nvPr>
        </p:nvSpPr>
        <p:spPr>
          <a:xfrm>
            <a:off x="439868" y="2110633"/>
            <a:ext cx="5837560" cy="252717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5400" dirty="0">
                <a:solidFill>
                  <a:schemeClr val="tx2">
                    <a:lumMod val="75000"/>
                  </a:schemeClr>
                </a:solidFill>
                <a:cs typeface="PT Bold Heading" panose="02010400000000000000" pitchFamily="2" charset="-78"/>
              </a:rPr>
              <a:t>تحليل</a:t>
            </a:r>
            <a:r>
              <a:rPr lang="ar-SA" sz="5400" dirty="0">
                <a:cs typeface="PT Bold Heading" panose="02010400000000000000" pitchFamily="2" charset="-78"/>
              </a:rPr>
              <a:t> التمثيلات البيانية للدوال والعلاقات</a:t>
            </a:r>
            <a:endParaRPr sz="5400" dirty="0">
              <a:cs typeface="PT Bold Heading" panose="02010400000000000000" pitchFamily="2" charset="-78"/>
            </a:endParaRPr>
          </a:p>
        </p:txBody>
      </p:sp>
      <p:pic>
        <p:nvPicPr>
          <p:cNvPr id="892" name="Google Shape;892;p37"/>
          <p:cNvPicPr preferRelativeResize="0"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2166" r="12166"/>
          <a:stretch/>
        </p:blipFill>
        <p:spPr>
          <a:xfrm>
            <a:off x="5687525" y="1200150"/>
            <a:ext cx="2743200" cy="2743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893" name="Google Shape;893;p37"/>
          <p:cNvGrpSpPr/>
          <p:nvPr/>
        </p:nvGrpSpPr>
        <p:grpSpPr>
          <a:xfrm rot="5400000">
            <a:off x="5512190" y="3587625"/>
            <a:ext cx="1161195" cy="734388"/>
            <a:chOff x="5161625" y="732525"/>
            <a:chExt cx="456050" cy="288425"/>
          </a:xfrm>
        </p:grpSpPr>
        <p:sp>
          <p:nvSpPr>
            <p:cNvPr id="894" name="Google Shape;894;p37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A03B429-456F-46B6-B0A6-857135DEEE67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16" name="Google Shape;13257;p66">
            <a:extLst>
              <a:ext uri="{FF2B5EF4-FFF2-40B4-BE49-F238E27FC236}">
                <a16:creationId xmlns:a16="http://schemas.microsoft.com/office/drawing/2014/main" id="{8B3A8A84-AA3F-49A9-81E8-04E940FA836D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17" name="Google Shape;13258;p66">
              <a:extLst>
                <a:ext uri="{FF2B5EF4-FFF2-40B4-BE49-F238E27FC236}">
                  <a16:creationId xmlns:a16="http://schemas.microsoft.com/office/drawing/2014/main" id="{EAE47929-7C62-4704-B7E9-7E796A80713A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13259;p66">
              <a:extLst>
                <a:ext uri="{FF2B5EF4-FFF2-40B4-BE49-F238E27FC236}">
                  <a16:creationId xmlns:a16="http://schemas.microsoft.com/office/drawing/2014/main" id="{8F08A77B-080C-47E4-B59A-E390B39A3A58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6C39BA35-5A3C-4A30-B73F-C056BEAB5FE6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97D0C8CC-133B-47AC-8E32-83E6ADAC450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945179" y="7371"/>
            <a:ext cx="1498811" cy="120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24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0" name="Google Shape;660;p27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22CCA04-58BC-46EC-8321-DF67370B4666}"/>
              </a:ext>
            </a:extLst>
          </p:cNvPr>
          <p:cNvSpPr/>
          <p:nvPr/>
        </p:nvSpPr>
        <p:spPr>
          <a:xfrm>
            <a:off x="5335804" y="1696633"/>
            <a:ext cx="2443941" cy="314220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2E934F1C-1AE3-4041-8DC8-AE8FE10933A1}"/>
              </a:ext>
            </a:extLst>
          </p:cNvPr>
          <p:cNvSpPr/>
          <p:nvPr/>
        </p:nvSpPr>
        <p:spPr>
          <a:xfrm>
            <a:off x="1516488" y="1696632"/>
            <a:ext cx="2443941" cy="3142209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F77B7C-B44D-45D8-9189-1F928772A5DF}"/>
              </a:ext>
            </a:extLst>
          </p:cNvPr>
          <p:cNvSpPr/>
          <p:nvPr/>
        </p:nvSpPr>
        <p:spPr>
          <a:xfrm>
            <a:off x="3125585" y="390142"/>
            <a:ext cx="2783378" cy="6816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Google Shape;702;p30">
            <a:extLst>
              <a:ext uri="{FF2B5EF4-FFF2-40B4-BE49-F238E27FC236}">
                <a16:creationId xmlns:a16="http://schemas.microsoft.com/office/drawing/2014/main" id="{EB060D06-9748-4154-9592-745777411C1C}"/>
              </a:ext>
            </a:extLst>
          </p:cNvPr>
          <p:cNvSpPr txBox="1">
            <a:spLocks/>
          </p:cNvSpPr>
          <p:nvPr/>
        </p:nvSpPr>
        <p:spPr>
          <a:xfrm>
            <a:off x="3341666" y="408405"/>
            <a:ext cx="2351215" cy="6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FFCCAB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Poppins"/>
              </a:rPr>
              <a:t>تحقق من فهمك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9DA05F45-196C-402D-9C62-1D0DB91CD31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863" y="369230"/>
            <a:ext cx="1386529" cy="1038387"/>
          </a:xfrm>
          <a:prstGeom prst="rect">
            <a:avLst/>
          </a:prstGeom>
        </p:spPr>
      </p:pic>
      <p:sp>
        <p:nvSpPr>
          <p:cNvPr id="15" name="Google Shape;652;p26">
            <a:extLst>
              <a:ext uri="{FF2B5EF4-FFF2-40B4-BE49-F238E27FC236}">
                <a16:creationId xmlns:a16="http://schemas.microsoft.com/office/drawing/2014/main" id="{AFA92184-4BD7-423A-84D6-7FC98EEE97B2}"/>
              </a:ext>
            </a:extLst>
          </p:cNvPr>
          <p:cNvSpPr txBox="1">
            <a:spLocks/>
          </p:cNvSpPr>
          <p:nvPr/>
        </p:nvSpPr>
        <p:spPr>
          <a:xfrm>
            <a:off x="38790" y="-138"/>
            <a:ext cx="2028307" cy="56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ctr">
              <a:buFont typeface="Poppins"/>
              <a:buNone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Akhbar MT" pitchFamily="2" charset="-78"/>
              </a:rPr>
              <a:t>الدقيقة الواحدة</a:t>
            </a:r>
            <a:endParaRPr lang="ar-SA" sz="2800" b="1" dirty="0">
              <a:solidFill>
                <a:schemeClr val="bg2">
                  <a:lumMod val="75000"/>
                </a:schemeClr>
              </a:solidFill>
              <a:cs typeface="Akhbar MT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C40117B-9C18-43F6-AE52-17B26EEAC809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18" name="Google Shape;13257;p66">
            <a:extLst>
              <a:ext uri="{FF2B5EF4-FFF2-40B4-BE49-F238E27FC236}">
                <a16:creationId xmlns:a16="http://schemas.microsoft.com/office/drawing/2014/main" id="{A16711CE-5FB2-4D30-AC82-20DC1F40A7CD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19" name="Google Shape;13258;p66">
              <a:extLst>
                <a:ext uri="{FF2B5EF4-FFF2-40B4-BE49-F238E27FC236}">
                  <a16:creationId xmlns:a16="http://schemas.microsoft.com/office/drawing/2014/main" id="{C063C9F4-93AB-4776-9897-717C74481B1E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3259;p66">
              <a:extLst>
                <a:ext uri="{FF2B5EF4-FFF2-40B4-BE49-F238E27FC236}">
                  <a16:creationId xmlns:a16="http://schemas.microsoft.com/office/drawing/2014/main" id="{024875F2-B924-4730-B99F-DFB80E4E621E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94907F4-6DD4-4789-94C2-5351295A344F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715663FB-1973-41A2-B10A-D30E6F1787A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57775" y="45284"/>
            <a:ext cx="1498811" cy="1201424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2477E5F-998A-4851-A413-2B419CBB44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9399" y="1949901"/>
            <a:ext cx="2216749" cy="1707699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E320AC23-EF3D-4BCA-9412-FB1F85481B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8609" y="1889444"/>
            <a:ext cx="2239701" cy="1768156"/>
          </a:xfrm>
          <a:prstGeom prst="rect">
            <a:avLst/>
          </a:prstGeom>
        </p:spPr>
      </p:pic>
      <p:graphicFrame>
        <p:nvGraphicFramePr>
          <p:cNvPr id="4" name="عنصر 3">
            <a:extLst>
              <a:ext uri="{FF2B5EF4-FFF2-40B4-BE49-F238E27FC236}">
                <a16:creationId xmlns:a16="http://schemas.microsoft.com/office/drawing/2014/main" id="{6FA91EB8-35A4-44E8-9898-299D3926B5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808330"/>
              </p:ext>
            </p:extLst>
          </p:nvPr>
        </p:nvGraphicFramePr>
        <p:xfrm>
          <a:off x="2496649" y="1198850"/>
          <a:ext cx="59055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5905440" imgH="463680" progId="PBrush">
                  <p:embed/>
                </p:oleObj>
              </mc:Choice>
              <mc:Fallback>
                <p:oleObj name="Bitmap Image" r:id="rId7" imgW="5905440" imgH="46368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96649" y="1198850"/>
                        <a:ext cx="5905500" cy="46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11412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0" name="Google Shape;660;p27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F77B7C-B44D-45D8-9189-1F928772A5DF}"/>
              </a:ext>
            </a:extLst>
          </p:cNvPr>
          <p:cNvSpPr/>
          <p:nvPr/>
        </p:nvSpPr>
        <p:spPr>
          <a:xfrm>
            <a:off x="3125585" y="390142"/>
            <a:ext cx="2783378" cy="6816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Google Shape;702;p30">
            <a:extLst>
              <a:ext uri="{FF2B5EF4-FFF2-40B4-BE49-F238E27FC236}">
                <a16:creationId xmlns:a16="http://schemas.microsoft.com/office/drawing/2014/main" id="{EB060D06-9748-4154-9592-745777411C1C}"/>
              </a:ext>
            </a:extLst>
          </p:cNvPr>
          <p:cNvSpPr txBox="1">
            <a:spLocks/>
          </p:cNvSpPr>
          <p:nvPr/>
        </p:nvSpPr>
        <p:spPr>
          <a:xfrm>
            <a:off x="3200325" y="427309"/>
            <a:ext cx="2743250" cy="6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indent="0" rtl="1">
              <a:buSzPts val="1200"/>
            </a:pPr>
            <a:r>
              <a:rPr lang="ar-SA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 وحل المسائل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528EA17-E061-4DF0-9A02-F181015DC4CD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18" name="Google Shape;13257;p66">
            <a:extLst>
              <a:ext uri="{FF2B5EF4-FFF2-40B4-BE49-F238E27FC236}">
                <a16:creationId xmlns:a16="http://schemas.microsoft.com/office/drawing/2014/main" id="{C0ED6D3D-219B-4726-9BA3-BC8903029B5F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19" name="Google Shape;13258;p66">
              <a:extLst>
                <a:ext uri="{FF2B5EF4-FFF2-40B4-BE49-F238E27FC236}">
                  <a16:creationId xmlns:a16="http://schemas.microsoft.com/office/drawing/2014/main" id="{232124C4-480C-43B2-96E4-850BE74E9B03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3259;p66">
              <a:extLst>
                <a:ext uri="{FF2B5EF4-FFF2-40B4-BE49-F238E27FC236}">
                  <a16:creationId xmlns:a16="http://schemas.microsoft.com/office/drawing/2014/main" id="{BF1A5561-7185-4680-9470-B24D22032298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CAF900D-CBA5-4D52-B184-71CB344C0748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94C881E3-CB70-4C6C-AD48-7FD2D6FFE5D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57775" y="45284"/>
            <a:ext cx="1498811" cy="1201424"/>
          </a:xfrm>
          <a:prstGeom prst="rect">
            <a:avLst/>
          </a:prstGeom>
        </p:spPr>
      </p:pic>
      <p:graphicFrame>
        <p:nvGraphicFramePr>
          <p:cNvPr id="2" name="عنصر 1">
            <a:extLst>
              <a:ext uri="{FF2B5EF4-FFF2-40B4-BE49-F238E27FC236}">
                <a16:creationId xmlns:a16="http://schemas.microsoft.com/office/drawing/2014/main" id="{78B32443-3341-4E41-96BE-8BAE91FC8C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485871"/>
              </p:ext>
            </p:extLst>
          </p:nvPr>
        </p:nvGraphicFramePr>
        <p:xfrm>
          <a:off x="3448105" y="1257285"/>
          <a:ext cx="4990939" cy="78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828960" imgH="711360" progId="PBrush">
                  <p:embed/>
                </p:oleObj>
              </mc:Choice>
              <mc:Fallback>
                <p:oleObj name="Bitmap Image" r:id="rId4" imgW="3828960" imgH="7113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48105" y="1257285"/>
                        <a:ext cx="4990939" cy="780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صورة 2">
            <a:extLst>
              <a:ext uri="{FF2B5EF4-FFF2-40B4-BE49-F238E27FC236}">
                <a16:creationId xmlns:a16="http://schemas.microsoft.com/office/drawing/2014/main" id="{42C4E423-10C5-420F-9BD8-1781066402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1317" y="2132346"/>
            <a:ext cx="2320822" cy="186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43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0" name="Google Shape;660;p27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F77B7C-B44D-45D8-9189-1F928772A5DF}"/>
              </a:ext>
            </a:extLst>
          </p:cNvPr>
          <p:cNvSpPr/>
          <p:nvPr/>
        </p:nvSpPr>
        <p:spPr>
          <a:xfrm>
            <a:off x="3125585" y="390142"/>
            <a:ext cx="2783378" cy="6816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Google Shape;702;p30">
            <a:extLst>
              <a:ext uri="{FF2B5EF4-FFF2-40B4-BE49-F238E27FC236}">
                <a16:creationId xmlns:a16="http://schemas.microsoft.com/office/drawing/2014/main" id="{EB060D06-9748-4154-9592-745777411C1C}"/>
              </a:ext>
            </a:extLst>
          </p:cNvPr>
          <p:cNvSpPr txBox="1">
            <a:spLocks/>
          </p:cNvSpPr>
          <p:nvPr/>
        </p:nvSpPr>
        <p:spPr>
          <a:xfrm>
            <a:off x="3200325" y="427309"/>
            <a:ext cx="2743250" cy="6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indent="0" rtl="1">
              <a:buSzPts val="1200"/>
            </a:pPr>
            <a:r>
              <a:rPr lang="ar-SA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 وحل المسائل</a:t>
            </a:r>
          </a:p>
        </p:txBody>
      </p:sp>
      <p:sp>
        <p:nvSpPr>
          <p:cNvPr id="14" name="Google Shape;652;p26">
            <a:extLst>
              <a:ext uri="{FF2B5EF4-FFF2-40B4-BE49-F238E27FC236}">
                <a16:creationId xmlns:a16="http://schemas.microsoft.com/office/drawing/2014/main" id="{2892085C-032E-439F-9D4D-78AF3CC70C6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028307" cy="56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ctr">
              <a:buFont typeface="Poppins"/>
              <a:buNone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Akhbar MT" pitchFamily="2" charset="-78"/>
              </a:rPr>
              <a:t>التعلم التعاوني</a:t>
            </a:r>
            <a:endParaRPr lang="ar-SA" sz="2800" b="1" dirty="0">
              <a:solidFill>
                <a:schemeClr val="bg2">
                  <a:lumMod val="75000"/>
                </a:schemeClr>
              </a:solidFill>
              <a:cs typeface="Akhbar MT" pitchFamily="2" charset="-78"/>
            </a:endParaRP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A4221071-1AAB-429D-8956-F4FBA9C9AD0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88350" y="510239"/>
            <a:ext cx="1423474" cy="869671"/>
          </a:xfrm>
          <a:prstGeom prst="rect">
            <a:avLst/>
          </a:prstGeom>
        </p:spPr>
      </p:pic>
      <p:sp>
        <p:nvSpPr>
          <p:cNvPr id="17" name="مربع نص 16">
            <a:extLst>
              <a:ext uri="{FF2B5EF4-FFF2-40B4-BE49-F238E27FC236}">
                <a16:creationId xmlns:a16="http://schemas.microsoft.com/office/drawing/2014/main" id="{9528EA17-E061-4DF0-9A02-F181015DC4CD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18" name="Google Shape;13257;p66">
            <a:extLst>
              <a:ext uri="{FF2B5EF4-FFF2-40B4-BE49-F238E27FC236}">
                <a16:creationId xmlns:a16="http://schemas.microsoft.com/office/drawing/2014/main" id="{C0ED6D3D-219B-4726-9BA3-BC8903029B5F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19" name="Google Shape;13258;p66">
              <a:extLst>
                <a:ext uri="{FF2B5EF4-FFF2-40B4-BE49-F238E27FC236}">
                  <a16:creationId xmlns:a16="http://schemas.microsoft.com/office/drawing/2014/main" id="{232124C4-480C-43B2-96E4-850BE74E9B03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3259;p66">
              <a:extLst>
                <a:ext uri="{FF2B5EF4-FFF2-40B4-BE49-F238E27FC236}">
                  <a16:creationId xmlns:a16="http://schemas.microsoft.com/office/drawing/2014/main" id="{BF1A5561-7185-4680-9470-B24D22032298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CCAF900D-CBA5-4D52-B184-71CB344C0748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94C881E3-CB70-4C6C-AD48-7FD2D6FFE5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57775" y="45284"/>
            <a:ext cx="1498811" cy="1201424"/>
          </a:xfrm>
          <a:prstGeom prst="rect">
            <a:avLst/>
          </a:prstGeom>
        </p:spPr>
      </p:pic>
      <p:graphicFrame>
        <p:nvGraphicFramePr>
          <p:cNvPr id="2" name="عنصر 1">
            <a:extLst>
              <a:ext uri="{FF2B5EF4-FFF2-40B4-BE49-F238E27FC236}">
                <a16:creationId xmlns:a16="http://schemas.microsoft.com/office/drawing/2014/main" id="{78B32443-3341-4E41-96BE-8BAE91FC8C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448105" y="1257285"/>
          <a:ext cx="4990939" cy="780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3828960" imgH="711360" progId="PBrush">
                  <p:embed/>
                </p:oleObj>
              </mc:Choice>
              <mc:Fallback>
                <p:oleObj name="Bitmap Image" r:id="rId5" imgW="3828960" imgH="711360" progId="PBrush">
                  <p:embed/>
                  <p:pic>
                    <p:nvPicPr>
                      <p:cNvPr id="2" name="عنصر 1">
                        <a:extLst>
                          <a:ext uri="{FF2B5EF4-FFF2-40B4-BE49-F238E27FC236}">
                            <a16:creationId xmlns:a16="http://schemas.microsoft.com/office/drawing/2014/main" id="{78B32443-3341-4E41-96BE-8BAE91FC8C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48105" y="1257285"/>
                        <a:ext cx="4990939" cy="780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صورة 3">
            <a:extLst>
              <a:ext uri="{FF2B5EF4-FFF2-40B4-BE49-F238E27FC236}">
                <a16:creationId xmlns:a16="http://schemas.microsoft.com/office/drawing/2014/main" id="{6C749F1C-0557-4CA5-854A-3B3A3EFEE3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6814" y="2048697"/>
            <a:ext cx="2162230" cy="215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1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29"/>
          <p:cNvSpPr txBox="1">
            <a:spLocks noGrp="1"/>
          </p:cNvSpPr>
          <p:nvPr>
            <p:ph type="title" idx="2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en-US" dirty="0"/>
              <a:t>6</a:t>
            </a:r>
            <a:endParaRPr dirty="0"/>
          </a:p>
        </p:txBody>
      </p:sp>
      <p:sp>
        <p:nvSpPr>
          <p:cNvPr id="16" name="Google Shape;701;p30">
            <a:extLst>
              <a:ext uri="{FF2B5EF4-FFF2-40B4-BE49-F238E27FC236}">
                <a16:creationId xmlns:a16="http://schemas.microsoft.com/office/drawing/2014/main" id="{9E022DC1-B893-4815-9C77-75481A67B889}"/>
              </a:ext>
            </a:extLst>
          </p:cNvPr>
          <p:cNvSpPr txBox="1">
            <a:spLocks/>
          </p:cNvSpPr>
          <p:nvPr/>
        </p:nvSpPr>
        <p:spPr>
          <a:xfrm>
            <a:off x="1349907" y="2983090"/>
            <a:ext cx="6269466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 Brush"/>
              <a:buNone/>
              <a:defRPr sz="28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ar-SA" sz="4000" dirty="0">
                <a:solidFill>
                  <a:schemeClr val="tx1"/>
                </a:solidFill>
                <a:cs typeface="PT Bold Heading" panose="02010400000000000000" pitchFamily="2" charset="-78"/>
              </a:rPr>
              <a:t>الدوال الزوجية والدوال الفردية</a:t>
            </a:r>
          </a:p>
        </p:txBody>
      </p:sp>
      <p:sp>
        <p:nvSpPr>
          <p:cNvPr id="17" name="Google Shape;702;p30">
            <a:extLst>
              <a:ext uri="{FF2B5EF4-FFF2-40B4-BE49-F238E27FC236}">
                <a16:creationId xmlns:a16="http://schemas.microsoft.com/office/drawing/2014/main" id="{7D3C2B18-9361-4D63-AE85-BC421F682533}"/>
              </a:ext>
            </a:extLst>
          </p:cNvPr>
          <p:cNvSpPr txBox="1">
            <a:spLocks/>
          </p:cNvSpPr>
          <p:nvPr/>
        </p:nvSpPr>
        <p:spPr>
          <a:xfrm>
            <a:off x="2894092" y="3760111"/>
            <a:ext cx="3630112" cy="6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indent="0" rtl="1">
              <a:buSzPts val="1200"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مثال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ص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endParaRPr lang="ar-SA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4A81A81-B59A-42C6-B833-0DBE521E6E6D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19" name="Google Shape;13257;p66">
            <a:extLst>
              <a:ext uri="{FF2B5EF4-FFF2-40B4-BE49-F238E27FC236}">
                <a16:creationId xmlns:a16="http://schemas.microsoft.com/office/drawing/2014/main" id="{3707D681-A480-4700-9E21-21C05ACE2809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20" name="Google Shape;13258;p66">
              <a:extLst>
                <a:ext uri="{FF2B5EF4-FFF2-40B4-BE49-F238E27FC236}">
                  <a16:creationId xmlns:a16="http://schemas.microsoft.com/office/drawing/2014/main" id="{96326274-C444-436B-AAF3-18DC1587B06F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13259;p66">
              <a:extLst>
                <a:ext uri="{FF2B5EF4-FFF2-40B4-BE49-F238E27FC236}">
                  <a16:creationId xmlns:a16="http://schemas.microsoft.com/office/drawing/2014/main" id="{B3127174-3C59-47AF-ACE8-102CA95415AD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B9E9C8F3-03F5-4289-88D5-76E45A2B90A5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7E07A56D-D090-4E82-94F0-6823D46EFE6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57775" y="45284"/>
            <a:ext cx="1498811" cy="120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66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extLst>
              <a:ext uri="{FF2B5EF4-FFF2-40B4-BE49-F238E27FC236}">
                <a16:creationId xmlns:a16="http://schemas.microsoft.com/office/drawing/2014/main" id="{4136CED4-1395-435C-BB17-9D566C258F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846017" y="78097"/>
            <a:ext cx="1498811" cy="1201424"/>
          </a:xfrm>
          <a:prstGeom prst="rect">
            <a:avLst/>
          </a:prstGeom>
        </p:spPr>
      </p:pic>
      <p:sp>
        <p:nvSpPr>
          <p:cNvPr id="701" name="Google Shape;701;p30"/>
          <p:cNvSpPr txBox="1">
            <a:spLocks noGrp="1"/>
          </p:cNvSpPr>
          <p:nvPr>
            <p:ph type="title"/>
          </p:nvPr>
        </p:nvSpPr>
        <p:spPr>
          <a:xfrm>
            <a:off x="2015034" y="980269"/>
            <a:ext cx="6269466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dirty="0">
                <a:solidFill>
                  <a:schemeClr val="bg2"/>
                </a:solidFill>
                <a:cs typeface="PT Bold Heading" panose="02010400000000000000" pitchFamily="2" charset="-78"/>
              </a:rPr>
              <a:t>الدوال الزوجية والدوال الفردية</a:t>
            </a:r>
            <a:endParaRPr sz="3600" dirty="0">
              <a:solidFill>
                <a:schemeClr val="bg2"/>
              </a:solidFill>
              <a:cs typeface="PT Bold Heading" panose="02010400000000000000" pitchFamily="2" charset="-78"/>
            </a:endParaRPr>
          </a:p>
        </p:txBody>
      </p:sp>
      <p:sp>
        <p:nvSpPr>
          <p:cNvPr id="704" name="Google Shape;704;p30"/>
          <p:cNvSpPr/>
          <p:nvPr/>
        </p:nvSpPr>
        <p:spPr>
          <a:xfrm rot="6641666">
            <a:off x="-160039" y="2383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30"/>
          <p:cNvGrpSpPr/>
          <p:nvPr/>
        </p:nvGrpSpPr>
        <p:grpSpPr>
          <a:xfrm rot="-6594458">
            <a:off x="2317473" y="3617888"/>
            <a:ext cx="1026333" cy="649068"/>
            <a:chOff x="5161625" y="732525"/>
            <a:chExt cx="456050" cy="288425"/>
          </a:xfrm>
        </p:grpSpPr>
        <p:sp>
          <p:nvSpPr>
            <p:cNvPr id="706" name="Google Shape;706;p30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DF3A5800-1008-442F-B9DD-BC9A3B6A6B5D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17" name="Google Shape;13257;p66">
            <a:extLst>
              <a:ext uri="{FF2B5EF4-FFF2-40B4-BE49-F238E27FC236}">
                <a16:creationId xmlns:a16="http://schemas.microsoft.com/office/drawing/2014/main" id="{F618B809-6463-4B30-9AE8-E1B278854ED9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18" name="Google Shape;13258;p66">
              <a:extLst>
                <a:ext uri="{FF2B5EF4-FFF2-40B4-BE49-F238E27FC236}">
                  <a16:creationId xmlns:a16="http://schemas.microsoft.com/office/drawing/2014/main" id="{1E8F16D5-C0D9-4131-A153-990645B0911D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13259;p66">
              <a:extLst>
                <a:ext uri="{FF2B5EF4-FFF2-40B4-BE49-F238E27FC236}">
                  <a16:creationId xmlns:a16="http://schemas.microsoft.com/office/drawing/2014/main" id="{F83B9A6C-AA1D-4C07-BE36-95DC323B7994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5DB0996-A822-48C6-B877-98D5C147138E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94DA3BBA-02B7-4295-9F8B-83F78C5B664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27598" y="1799112"/>
            <a:ext cx="6053559" cy="184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24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0" name="Google Shape;660;p27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F77B7C-B44D-45D8-9189-1F928772A5DF}"/>
              </a:ext>
            </a:extLst>
          </p:cNvPr>
          <p:cNvSpPr/>
          <p:nvPr/>
        </p:nvSpPr>
        <p:spPr>
          <a:xfrm>
            <a:off x="3125585" y="390142"/>
            <a:ext cx="2783378" cy="6816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Google Shape;702;p30">
            <a:extLst>
              <a:ext uri="{FF2B5EF4-FFF2-40B4-BE49-F238E27FC236}">
                <a16:creationId xmlns:a16="http://schemas.microsoft.com/office/drawing/2014/main" id="{EB060D06-9748-4154-9592-745777411C1C}"/>
              </a:ext>
            </a:extLst>
          </p:cNvPr>
          <p:cNvSpPr txBox="1">
            <a:spLocks/>
          </p:cNvSpPr>
          <p:nvPr/>
        </p:nvSpPr>
        <p:spPr>
          <a:xfrm>
            <a:off x="3341666" y="408405"/>
            <a:ext cx="2351215" cy="6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FFCCAB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Poppins"/>
              </a:rPr>
              <a:t>تحقق من فهمك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A7DAAB5-D326-409F-8B0D-68E6223523DD}"/>
              </a:ext>
            </a:extLst>
          </p:cNvPr>
          <p:cNvSpPr/>
          <p:nvPr/>
        </p:nvSpPr>
        <p:spPr>
          <a:xfrm>
            <a:off x="6367549" y="1898059"/>
            <a:ext cx="2443941" cy="268224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B1776D7-F843-4667-8104-8690F9CE0588}"/>
              </a:ext>
            </a:extLst>
          </p:cNvPr>
          <p:cNvSpPr/>
          <p:nvPr/>
        </p:nvSpPr>
        <p:spPr>
          <a:xfrm>
            <a:off x="3598425" y="1898059"/>
            <a:ext cx="2443941" cy="268224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1AB267C-431B-41B6-92CE-E75669683419}"/>
              </a:ext>
            </a:extLst>
          </p:cNvPr>
          <p:cNvSpPr/>
          <p:nvPr/>
        </p:nvSpPr>
        <p:spPr>
          <a:xfrm>
            <a:off x="829302" y="1898059"/>
            <a:ext cx="2443941" cy="268224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12F3AC2B-EE6B-4FCF-B465-6F2BEB0516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51863" y="369230"/>
            <a:ext cx="1386529" cy="1038387"/>
          </a:xfrm>
          <a:prstGeom prst="rect">
            <a:avLst/>
          </a:prstGeom>
        </p:spPr>
      </p:pic>
      <p:sp>
        <p:nvSpPr>
          <p:cNvPr id="18" name="Google Shape;652;p26">
            <a:extLst>
              <a:ext uri="{FF2B5EF4-FFF2-40B4-BE49-F238E27FC236}">
                <a16:creationId xmlns:a16="http://schemas.microsoft.com/office/drawing/2014/main" id="{31F7DAB8-E200-4834-B11E-BFDB2F60FE9B}"/>
              </a:ext>
            </a:extLst>
          </p:cNvPr>
          <p:cNvSpPr txBox="1">
            <a:spLocks/>
          </p:cNvSpPr>
          <p:nvPr/>
        </p:nvSpPr>
        <p:spPr>
          <a:xfrm>
            <a:off x="38790" y="-138"/>
            <a:ext cx="2028307" cy="56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ctr">
              <a:buFont typeface="Poppins"/>
              <a:buNone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Akhbar MT" pitchFamily="2" charset="-78"/>
              </a:rPr>
              <a:t>الدقيقة الواحدة</a:t>
            </a:r>
            <a:endParaRPr lang="ar-SA" sz="2800" b="1" dirty="0">
              <a:solidFill>
                <a:schemeClr val="bg2">
                  <a:lumMod val="75000"/>
                </a:schemeClr>
              </a:solidFill>
              <a:cs typeface="Akhbar MT" pitchFamily="2" charset="-78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E303D109-7099-49C4-B15D-10414DBFB551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20" name="Google Shape;13257;p66">
            <a:extLst>
              <a:ext uri="{FF2B5EF4-FFF2-40B4-BE49-F238E27FC236}">
                <a16:creationId xmlns:a16="http://schemas.microsoft.com/office/drawing/2014/main" id="{E1D7D88F-AFFC-49EB-A902-AB6B42292100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21" name="Google Shape;13258;p66">
              <a:extLst>
                <a:ext uri="{FF2B5EF4-FFF2-40B4-BE49-F238E27FC236}">
                  <a16:creationId xmlns:a16="http://schemas.microsoft.com/office/drawing/2014/main" id="{57A655F9-3196-42DE-A920-BDC56EA9A0F8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3259;p66">
              <a:extLst>
                <a:ext uri="{FF2B5EF4-FFF2-40B4-BE49-F238E27FC236}">
                  <a16:creationId xmlns:a16="http://schemas.microsoft.com/office/drawing/2014/main" id="{43427C5E-EC35-4DAE-9F9F-BB150BD724B3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9F424413-3BFC-4571-B1B9-F8FF074C194D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952690FC-BCD4-4A86-A761-88C5E93C5AB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57775" y="45284"/>
            <a:ext cx="1498811" cy="1201424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6E9F38A-27D6-4F2E-A788-DB4BA905FCD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901996" y="2041806"/>
            <a:ext cx="1375045" cy="493358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F8F1E1E-7783-41CA-A171-95C649913D3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68550" y="2053306"/>
            <a:ext cx="1560694" cy="48185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A24514D-5792-4E2C-A71C-FC34D44FB684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0865" y="2047556"/>
            <a:ext cx="2020813" cy="48185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0664075-7D92-4FD9-933D-97DF6E9E3A2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31000" y="1206067"/>
            <a:ext cx="5955175" cy="66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158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0" name="Google Shape;660;p27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F77B7C-B44D-45D8-9189-1F928772A5DF}"/>
              </a:ext>
            </a:extLst>
          </p:cNvPr>
          <p:cNvSpPr/>
          <p:nvPr/>
        </p:nvSpPr>
        <p:spPr>
          <a:xfrm>
            <a:off x="3125585" y="390142"/>
            <a:ext cx="2783378" cy="6816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Google Shape;702;p30">
            <a:extLst>
              <a:ext uri="{FF2B5EF4-FFF2-40B4-BE49-F238E27FC236}">
                <a16:creationId xmlns:a16="http://schemas.microsoft.com/office/drawing/2014/main" id="{EB060D06-9748-4154-9592-745777411C1C}"/>
              </a:ext>
            </a:extLst>
          </p:cNvPr>
          <p:cNvSpPr txBox="1">
            <a:spLocks/>
          </p:cNvSpPr>
          <p:nvPr/>
        </p:nvSpPr>
        <p:spPr>
          <a:xfrm>
            <a:off x="3341666" y="408405"/>
            <a:ext cx="2700700" cy="6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Poppins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Poppins"/>
              </a:rPr>
              <a:t>تدرب وحل المسائل</a:t>
            </a:r>
          </a:p>
        </p:txBody>
      </p:sp>
      <p:sp>
        <p:nvSpPr>
          <p:cNvPr id="13" name="مستطيل: زوايا مستديرة 12">
            <a:extLst>
              <a:ext uri="{FF2B5EF4-FFF2-40B4-BE49-F238E27FC236}">
                <a16:creationId xmlns:a16="http://schemas.microsoft.com/office/drawing/2014/main" id="{BA7DAAB5-D326-409F-8B0D-68E6223523DD}"/>
              </a:ext>
            </a:extLst>
          </p:cNvPr>
          <p:cNvSpPr/>
          <p:nvPr/>
        </p:nvSpPr>
        <p:spPr>
          <a:xfrm>
            <a:off x="6367549" y="1898059"/>
            <a:ext cx="2443941" cy="268224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8B1776D7-F843-4667-8104-8690F9CE0588}"/>
              </a:ext>
            </a:extLst>
          </p:cNvPr>
          <p:cNvSpPr/>
          <p:nvPr/>
        </p:nvSpPr>
        <p:spPr>
          <a:xfrm>
            <a:off x="3598425" y="1898059"/>
            <a:ext cx="2443941" cy="268224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F1AB267C-431B-41B6-92CE-E75669683419}"/>
              </a:ext>
            </a:extLst>
          </p:cNvPr>
          <p:cNvSpPr/>
          <p:nvPr/>
        </p:nvSpPr>
        <p:spPr>
          <a:xfrm>
            <a:off x="829302" y="1898059"/>
            <a:ext cx="2443941" cy="2682248"/>
          </a:xfrm>
          <a:prstGeom prst="roundRect">
            <a:avLst/>
          </a:pr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ar-SA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 panose="020B0604020202020204" pitchFamily="34" charset="0"/>
              <a:sym typeface="Arial"/>
            </a:endParaRPr>
          </a:p>
        </p:txBody>
      </p:sp>
      <p:sp>
        <p:nvSpPr>
          <p:cNvPr id="17" name="Google Shape;652;p26">
            <a:extLst>
              <a:ext uri="{FF2B5EF4-FFF2-40B4-BE49-F238E27FC236}">
                <a16:creationId xmlns:a16="http://schemas.microsoft.com/office/drawing/2014/main" id="{0791715A-CD35-4D4D-90E6-D06E8F9BF98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502976" cy="56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ctr">
              <a:buFont typeface="Poppins"/>
              <a:buNone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Akhbar MT" pitchFamily="2" charset="-78"/>
              </a:rPr>
              <a:t>فكر – زاوج - شارك</a:t>
            </a:r>
            <a:endParaRPr lang="ar-SA" sz="2800" b="1" dirty="0">
              <a:solidFill>
                <a:schemeClr val="bg2">
                  <a:lumMod val="75000"/>
                </a:schemeClr>
              </a:solidFill>
              <a:cs typeface="Akhbar MT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483DDBD4-F484-420A-A475-A75987E48F3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39751" y="645996"/>
            <a:ext cx="1423474" cy="518551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3F74AD2-7EB7-4873-84BE-D5421BC42A2E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20" name="Google Shape;13257;p66">
            <a:extLst>
              <a:ext uri="{FF2B5EF4-FFF2-40B4-BE49-F238E27FC236}">
                <a16:creationId xmlns:a16="http://schemas.microsoft.com/office/drawing/2014/main" id="{DB614E49-7AB0-4640-A01C-3B93789F2C35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21" name="Google Shape;13258;p66">
              <a:extLst>
                <a:ext uri="{FF2B5EF4-FFF2-40B4-BE49-F238E27FC236}">
                  <a16:creationId xmlns:a16="http://schemas.microsoft.com/office/drawing/2014/main" id="{45EB500C-4E86-4C7C-8F6A-3D19D3D484DE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3259;p66">
              <a:extLst>
                <a:ext uri="{FF2B5EF4-FFF2-40B4-BE49-F238E27FC236}">
                  <a16:creationId xmlns:a16="http://schemas.microsoft.com/office/drawing/2014/main" id="{0EF2F677-030B-4EEB-A3BF-16BD9F9D9E53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8D6A530D-3105-45E9-8F9F-41BD18F0F25C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2C1C8C49-D8BE-44AE-92E8-6DC162D94BA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57775" y="45284"/>
            <a:ext cx="1498811" cy="120142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10A1F3A2-043B-48B3-9E5C-8EB5999CE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00" y="1206067"/>
            <a:ext cx="5955175" cy="6696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ABBD60B-6341-41D0-9649-7EFBA58C0D2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57775" y="2080008"/>
            <a:ext cx="2128400" cy="41443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BFF58DB-F19A-440E-BEF3-E036C605141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69744" y="2102103"/>
            <a:ext cx="2065368" cy="39689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B423C059-346A-4530-9CE2-B48F6BC96B84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0681" y="2059772"/>
            <a:ext cx="2014736" cy="39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700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0" name="Google Shape;1040;p45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41" name="Google Shape;1041;p45"/>
          <p:cNvGrpSpPr/>
          <p:nvPr/>
        </p:nvGrpSpPr>
        <p:grpSpPr>
          <a:xfrm>
            <a:off x="4599080" y="1773109"/>
            <a:ext cx="3283348" cy="2613197"/>
            <a:chOff x="5291700" y="507975"/>
            <a:chExt cx="2083475" cy="1658225"/>
          </a:xfrm>
        </p:grpSpPr>
        <p:sp>
          <p:nvSpPr>
            <p:cNvPr id="1042" name="Google Shape;1042;p45"/>
            <p:cNvSpPr/>
            <p:nvPr/>
          </p:nvSpPr>
          <p:spPr>
            <a:xfrm>
              <a:off x="6020400" y="2153275"/>
              <a:ext cx="641550" cy="9825"/>
            </a:xfrm>
            <a:custGeom>
              <a:avLst/>
              <a:gdLst/>
              <a:ahLst/>
              <a:cxnLst/>
              <a:rect l="l" t="t" r="r" b="b"/>
              <a:pathLst>
                <a:path w="25662" h="39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69"/>
                    <a:pt x="785" y="393"/>
                    <a:pt x="2808" y="393"/>
                  </a:cubicBezTo>
                  <a:lnTo>
                    <a:pt x="22915" y="393"/>
                  </a:lnTo>
                  <a:cubicBezTo>
                    <a:pt x="24959" y="393"/>
                    <a:pt x="25661" y="248"/>
                    <a:pt x="25661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2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5"/>
            <p:cNvSpPr/>
            <p:nvPr/>
          </p:nvSpPr>
          <p:spPr>
            <a:xfrm>
              <a:off x="5963650" y="1933950"/>
              <a:ext cx="754550" cy="232250"/>
            </a:xfrm>
            <a:custGeom>
              <a:avLst/>
              <a:gdLst/>
              <a:ahLst/>
              <a:cxnLst/>
              <a:rect l="l" t="t" r="r" b="b"/>
              <a:pathLst>
                <a:path w="30182" h="9290" fill="none" extrusionOk="0">
                  <a:moveTo>
                    <a:pt x="25495" y="5842"/>
                  </a:moveTo>
                  <a:cubicBezTo>
                    <a:pt x="23678" y="4005"/>
                    <a:pt x="23617" y="0"/>
                    <a:pt x="23617" y="0"/>
                  </a:cubicBezTo>
                  <a:lnTo>
                    <a:pt x="6585" y="0"/>
                  </a:lnTo>
                  <a:cubicBezTo>
                    <a:pt x="6585" y="0"/>
                    <a:pt x="6503" y="3984"/>
                    <a:pt x="4686" y="5842"/>
                  </a:cubicBezTo>
                  <a:cubicBezTo>
                    <a:pt x="2849" y="7700"/>
                    <a:pt x="0" y="9290"/>
                    <a:pt x="4955" y="9290"/>
                  </a:cubicBezTo>
                  <a:lnTo>
                    <a:pt x="25227" y="9290"/>
                  </a:lnTo>
                  <a:cubicBezTo>
                    <a:pt x="30181" y="9290"/>
                    <a:pt x="27332" y="7700"/>
                    <a:pt x="25495" y="58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5"/>
            <p:cNvSpPr/>
            <p:nvPr/>
          </p:nvSpPr>
          <p:spPr>
            <a:xfrm>
              <a:off x="5291700" y="1753300"/>
              <a:ext cx="2083475" cy="181175"/>
            </a:xfrm>
            <a:custGeom>
              <a:avLst/>
              <a:gdLst/>
              <a:ahLst/>
              <a:cxnLst/>
              <a:rect l="l" t="t" r="r" b="b"/>
              <a:pathLst>
                <a:path w="83339" h="7247" fill="none" extrusionOk="0">
                  <a:moveTo>
                    <a:pt x="0" y="4790"/>
                  </a:moveTo>
                  <a:cubicBezTo>
                    <a:pt x="0" y="6153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47"/>
                    <a:pt x="83339" y="6153"/>
                    <a:pt x="83339" y="4790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5"/>
            <p:cNvSpPr/>
            <p:nvPr/>
          </p:nvSpPr>
          <p:spPr>
            <a:xfrm>
              <a:off x="5291700" y="507975"/>
              <a:ext cx="2083475" cy="1245350"/>
            </a:xfrm>
            <a:custGeom>
              <a:avLst/>
              <a:gdLst/>
              <a:ahLst/>
              <a:cxnLst/>
              <a:rect l="l" t="t" r="r" b="b"/>
              <a:pathLst>
                <a:path w="83339" h="49814" fill="none" extrusionOk="0">
                  <a:moveTo>
                    <a:pt x="80882" y="1"/>
                  </a:moveTo>
                  <a:lnTo>
                    <a:pt x="2642" y="1"/>
                  </a:lnTo>
                  <a:cubicBezTo>
                    <a:pt x="1280" y="1"/>
                    <a:pt x="0" y="992"/>
                    <a:pt x="0" y="2354"/>
                  </a:cubicBezTo>
                  <a:lnTo>
                    <a:pt x="0" y="49814"/>
                  </a:lnTo>
                  <a:lnTo>
                    <a:pt x="83339" y="49814"/>
                  </a:lnTo>
                  <a:lnTo>
                    <a:pt x="83339" y="2354"/>
                  </a:lnTo>
                  <a:cubicBezTo>
                    <a:pt x="83339" y="992"/>
                    <a:pt x="82245" y="1"/>
                    <a:pt x="80882" y="1"/>
                  </a:cubicBezTo>
                  <a:close/>
                  <a:moveTo>
                    <a:pt x="79726" y="46201"/>
                  </a:moveTo>
                  <a:lnTo>
                    <a:pt x="3613" y="46201"/>
                  </a:lnTo>
                  <a:lnTo>
                    <a:pt x="3613" y="3097"/>
                  </a:lnTo>
                  <a:lnTo>
                    <a:pt x="79726" y="309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5"/>
            <p:cNvSpPr/>
            <p:nvPr/>
          </p:nvSpPr>
          <p:spPr>
            <a:xfrm>
              <a:off x="5291700" y="1753300"/>
              <a:ext cx="2083475" cy="180675"/>
            </a:xfrm>
            <a:custGeom>
              <a:avLst/>
              <a:gdLst/>
              <a:ahLst/>
              <a:cxnLst/>
              <a:rect l="l" t="t" r="r" b="b"/>
              <a:pathLst>
                <a:path w="83339" h="7227" fill="none" extrusionOk="0">
                  <a:moveTo>
                    <a:pt x="0" y="4522"/>
                  </a:moveTo>
                  <a:cubicBezTo>
                    <a:pt x="0" y="5884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26"/>
                    <a:pt x="83339" y="5884"/>
                    <a:pt x="83339" y="4522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701;p30">
            <a:extLst>
              <a:ext uri="{FF2B5EF4-FFF2-40B4-BE49-F238E27FC236}">
                <a16:creationId xmlns:a16="http://schemas.microsoft.com/office/drawing/2014/main" id="{10DEC0AB-6B9F-4FE8-984F-827982E45FE7}"/>
              </a:ext>
            </a:extLst>
          </p:cNvPr>
          <p:cNvSpPr txBox="1">
            <a:spLocks/>
          </p:cNvSpPr>
          <p:nvPr/>
        </p:nvSpPr>
        <p:spPr>
          <a:xfrm>
            <a:off x="3434507" y="420250"/>
            <a:ext cx="1871935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 Brush"/>
              <a:buNone/>
              <a:defRPr sz="28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ar-SA" sz="4000" dirty="0">
                <a:solidFill>
                  <a:schemeClr val="accent2">
                    <a:lumMod val="75000"/>
                  </a:schemeClr>
                </a:solidFill>
                <a:cs typeface="PT Bold Heading" panose="02010400000000000000" pitchFamily="2" charset="-78"/>
              </a:rPr>
              <a:t>الواجب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9FB3E2C-83BF-41C6-A095-3E33B4028E29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20" name="Google Shape;13257;p66">
            <a:extLst>
              <a:ext uri="{FF2B5EF4-FFF2-40B4-BE49-F238E27FC236}">
                <a16:creationId xmlns:a16="http://schemas.microsoft.com/office/drawing/2014/main" id="{6487249F-074C-4373-9BFC-24D44D1DB15D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21" name="Google Shape;13258;p66">
              <a:extLst>
                <a:ext uri="{FF2B5EF4-FFF2-40B4-BE49-F238E27FC236}">
                  <a16:creationId xmlns:a16="http://schemas.microsoft.com/office/drawing/2014/main" id="{BF556E02-E174-48AF-ABC2-CA9273496DAF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3259;p66">
              <a:extLst>
                <a:ext uri="{FF2B5EF4-FFF2-40B4-BE49-F238E27FC236}">
                  <a16:creationId xmlns:a16="http://schemas.microsoft.com/office/drawing/2014/main" id="{88868963-5C81-47FA-9595-61B1E9F30641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2770DA8-FBD7-4C2B-A0A7-BC0380DA6086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4A651D97-573D-46C6-8342-3EDEC457E8B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25731" y="0"/>
            <a:ext cx="1498811" cy="1201424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5106996-4460-437B-869B-00892A71C5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225" y="1947201"/>
            <a:ext cx="2965181" cy="1637874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77DE7235-77CE-4BA4-A8BB-1069BD3B2AB5}"/>
              </a:ext>
            </a:extLst>
          </p:cNvPr>
          <p:cNvSpPr txBox="1"/>
          <p:nvPr/>
        </p:nvSpPr>
        <p:spPr>
          <a:xfrm>
            <a:off x="242515" y="1947201"/>
            <a:ext cx="388003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cs typeface="Akhbar MT" pitchFamily="2" charset="-78"/>
              </a:rPr>
              <a:t>تدرب وحل المسائل ص </a:t>
            </a:r>
            <a:r>
              <a:rPr lang="en-US" sz="3200" dirty="0">
                <a:cs typeface="Akhbar MT" pitchFamily="2" charset="-78"/>
              </a:rPr>
              <a:t>24</a:t>
            </a:r>
          </a:p>
          <a:p>
            <a:pPr algn="ctr" rtl="1"/>
            <a:endParaRPr lang="ar-SA" sz="3200" dirty="0">
              <a:cs typeface="Akhbar MT" pitchFamily="2" charset="-78"/>
            </a:endParaRPr>
          </a:p>
          <a:p>
            <a:pPr algn="ctr" rtl="1"/>
            <a:r>
              <a:rPr lang="en-US" sz="3200" dirty="0">
                <a:cs typeface="Akhbar MT" pitchFamily="2" charset="-78"/>
              </a:rPr>
              <a:t>6 , 7 , 11 , 17 , 35 </a:t>
            </a:r>
            <a:endParaRPr lang="ar-SA" sz="3200" dirty="0">
              <a:cs typeface="Akhbar MT" pitchFamily="2" charset="-78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حبر 4">
                <a:extLst>
                  <a:ext uri="{FF2B5EF4-FFF2-40B4-BE49-F238E27FC236}">
                    <a16:creationId xmlns:a16="http://schemas.microsoft.com/office/drawing/2014/main" id="{1C921943-A19F-41B3-83A4-68618B66F1E3}"/>
                  </a:ext>
                </a:extLst>
              </p14:cNvPr>
              <p14:cNvContentPartPr/>
              <p14:nvPr/>
            </p14:nvContentPartPr>
            <p14:xfrm>
              <a:off x="655395" y="1918708"/>
              <a:ext cx="3031200" cy="762840"/>
            </p14:xfrm>
          </p:contentPart>
        </mc:Choice>
        <mc:Fallback xmlns="">
          <p:pic>
            <p:nvPicPr>
              <p:cNvPr id="5" name="حبر 4">
                <a:extLst>
                  <a:ext uri="{FF2B5EF4-FFF2-40B4-BE49-F238E27FC236}">
                    <a16:creationId xmlns:a16="http://schemas.microsoft.com/office/drawing/2014/main" id="{1C921943-A19F-41B3-83A4-68618B66F1E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1395" y="1811068"/>
                <a:ext cx="3138840" cy="97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7464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صورة 51">
            <a:extLst>
              <a:ext uri="{FF2B5EF4-FFF2-40B4-BE49-F238E27FC236}">
                <a16:creationId xmlns:a16="http://schemas.microsoft.com/office/drawing/2014/main" id="{FE39A996-1566-4B39-9DA3-D7B0200AFF1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216282" y="73820"/>
            <a:ext cx="1498811" cy="1201424"/>
          </a:xfrm>
          <a:prstGeom prst="rect">
            <a:avLst/>
          </a:prstGeom>
        </p:spPr>
      </p:pic>
      <p:sp>
        <p:nvSpPr>
          <p:cNvPr id="831" name="Google Shape;831;p35"/>
          <p:cNvSpPr/>
          <p:nvPr/>
        </p:nvSpPr>
        <p:spPr>
          <a:xfrm rot="-5400000">
            <a:off x="5790787" y="1560704"/>
            <a:ext cx="2775484" cy="2297309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35"/>
          <p:cNvSpPr/>
          <p:nvPr/>
        </p:nvSpPr>
        <p:spPr>
          <a:xfrm rot="-5400000">
            <a:off x="3075178" y="1669827"/>
            <a:ext cx="3100754" cy="2404334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35"/>
          <p:cNvSpPr/>
          <p:nvPr/>
        </p:nvSpPr>
        <p:spPr>
          <a:xfrm rot="-5400000">
            <a:off x="577712" y="1560704"/>
            <a:ext cx="2775484" cy="2297309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5"/>
          <p:cNvSpPr txBox="1">
            <a:spLocks noGrp="1"/>
          </p:cNvSpPr>
          <p:nvPr>
            <p:ph type="title" idx="4"/>
          </p:nvPr>
        </p:nvSpPr>
        <p:spPr>
          <a:xfrm>
            <a:off x="6029874" y="1436209"/>
            <a:ext cx="2297400" cy="64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800" dirty="0">
                <a:solidFill>
                  <a:schemeClr val="tx1">
                    <a:lumMod val="65000"/>
                    <a:lumOff val="35000"/>
                  </a:schemeClr>
                </a:solidFill>
                <a:cs typeface="PT Bold Heading" panose="02010400000000000000" pitchFamily="2" charset="-78"/>
              </a:rPr>
              <a:t>فيما سبق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cs typeface="PT Bold Heading" panose="02010400000000000000" pitchFamily="2" charset="-78"/>
            </a:endParaRPr>
          </a:p>
        </p:txBody>
      </p:sp>
      <p:sp>
        <p:nvSpPr>
          <p:cNvPr id="839" name="Google Shape;839;p35"/>
          <p:cNvSpPr txBox="1">
            <a:spLocks noGrp="1"/>
          </p:cNvSpPr>
          <p:nvPr>
            <p:ph type="subTitle" idx="5"/>
          </p:nvPr>
        </p:nvSpPr>
        <p:spPr>
          <a:xfrm>
            <a:off x="6035076" y="2199102"/>
            <a:ext cx="2297400" cy="86336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b="1" dirty="0">
                <a:cs typeface="Akhbar MT" pitchFamily="2" charset="-78"/>
              </a:rPr>
              <a:t>درست الدوال وكيفية إيجاد قيمها</a:t>
            </a:r>
            <a:endParaRPr sz="2000" b="1" dirty="0">
              <a:cs typeface="Akhbar MT" pitchFamily="2" charset="-78"/>
            </a:endParaRPr>
          </a:p>
        </p:txBody>
      </p:sp>
      <p:grpSp>
        <p:nvGrpSpPr>
          <p:cNvPr id="840" name="Google Shape;840;p35"/>
          <p:cNvGrpSpPr/>
          <p:nvPr/>
        </p:nvGrpSpPr>
        <p:grpSpPr>
          <a:xfrm rot="3615558">
            <a:off x="603247" y="3683007"/>
            <a:ext cx="1161188" cy="734383"/>
            <a:chOff x="5161625" y="732525"/>
            <a:chExt cx="456050" cy="288425"/>
          </a:xfrm>
        </p:grpSpPr>
        <p:sp>
          <p:nvSpPr>
            <p:cNvPr id="841" name="Google Shape;841;p3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0" name="Google Shape;850;p35"/>
          <p:cNvGrpSpPr/>
          <p:nvPr/>
        </p:nvGrpSpPr>
        <p:grpSpPr>
          <a:xfrm rot="10800000">
            <a:off x="7345629" y="858749"/>
            <a:ext cx="1161195" cy="734388"/>
            <a:chOff x="5161625" y="732525"/>
            <a:chExt cx="456050" cy="288425"/>
          </a:xfrm>
        </p:grpSpPr>
        <p:sp>
          <p:nvSpPr>
            <p:cNvPr id="851" name="Google Shape;851;p3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838;p35">
            <a:extLst>
              <a:ext uri="{FF2B5EF4-FFF2-40B4-BE49-F238E27FC236}">
                <a16:creationId xmlns:a16="http://schemas.microsoft.com/office/drawing/2014/main" id="{10CE6D2E-2B43-48B4-94B1-C20AA966B5A2}"/>
              </a:ext>
            </a:extLst>
          </p:cNvPr>
          <p:cNvSpPr txBox="1">
            <a:spLocks/>
          </p:cNvSpPr>
          <p:nvPr/>
        </p:nvSpPr>
        <p:spPr>
          <a:xfrm>
            <a:off x="3423300" y="1390843"/>
            <a:ext cx="2297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ar-SA" sz="2800" dirty="0">
                <a:solidFill>
                  <a:schemeClr val="tx1">
                    <a:lumMod val="65000"/>
                    <a:lumOff val="35000"/>
                  </a:schemeClr>
                </a:solidFill>
                <a:cs typeface="PT Bold Heading" panose="02010400000000000000" pitchFamily="2" charset="-78"/>
              </a:rPr>
              <a:t>الآن</a:t>
            </a:r>
          </a:p>
        </p:txBody>
      </p:sp>
      <p:sp>
        <p:nvSpPr>
          <p:cNvPr id="36" name="Google Shape;838;p35">
            <a:extLst>
              <a:ext uri="{FF2B5EF4-FFF2-40B4-BE49-F238E27FC236}">
                <a16:creationId xmlns:a16="http://schemas.microsoft.com/office/drawing/2014/main" id="{C4E2D50A-D980-414A-A59F-6BDD1C8F357B}"/>
              </a:ext>
            </a:extLst>
          </p:cNvPr>
          <p:cNvSpPr txBox="1">
            <a:spLocks/>
          </p:cNvSpPr>
          <p:nvPr/>
        </p:nvSpPr>
        <p:spPr>
          <a:xfrm>
            <a:off x="759977" y="1352232"/>
            <a:ext cx="2297400" cy="6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veat Brush"/>
              <a:buNone/>
              <a:defRPr sz="60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ar-SA" sz="2800" dirty="0">
                <a:solidFill>
                  <a:schemeClr val="tx1">
                    <a:lumMod val="65000"/>
                    <a:lumOff val="35000"/>
                  </a:schemeClr>
                </a:solidFill>
                <a:cs typeface="PT Bold Heading" panose="02010400000000000000" pitchFamily="2" charset="-78"/>
              </a:rPr>
              <a:t>المفردات</a:t>
            </a:r>
            <a:endParaRPr lang="ar-SA" sz="3600" dirty="0">
              <a:solidFill>
                <a:schemeClr val="tx1">
                  <a:lumMod val="65000"/>
                  <a:lumOff val="35000"/>
                </a:schemeClr>
              </a:solidFill>
              <a:cs typeface="PT Bold Heading" panose="02010400000000000000" pitchFamily="2" charset="-7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Google Shape;839;p35">
                <a:extLst>
                  <a:ext uri="{FF2B5EF4-FFF2-40B4-BE49-F238E27FC236}">
                    <a16:creationId xmlns:a16="http://schemas.microsoft.com/office/drawing/2014/main" id="{E10BE5C3-6304-4B24-A4B4-2C0C7BDE467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23300" y="1888466"/>
                <a:ext cx="2404334" cy="11612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30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Poppins"/>
                  <a:buNone/>
                  <a:defRPr sz="1600" b="0" i="0" u="none" strike="noStrike" cap="non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1pPr>
                <a:lvl2pPr marL="914400" marR="0" lvl="1" indent="-330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Poppins"/>
                  <a:buNone/>
                  <a:defRPr sz="1600" b="0" i="0" u="none" strike="noStrike" cap="non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2pPr>
                <a:lvl3pPr marL="1371600" marR="0" lvl="2" indent="-330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Poppins"/>
                  <a:buNone/>
                  <a:defRPr sz="1600" b="0" i="0" u="none" strike="noStrike" cap="non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3pPr>
                <a:lvl4pPr marL="1828800" marR="0" lvl="3" indent="-330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Poppins"/>
                  <a:buNone/>
                  <a:defRPr sz="1600" b="0" i="0" u="none" strike="noStrike" cap="non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4pPr>
                <a:lvl5pPr marL="2286000" marR="0" lvl="4" indent="-330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Poppins"/>
                  <a:buNone/>
                  <a:defRPr sz="1600" b="0" i="0" u="none" strike="noStrike" cap="non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5pPr>
                <a:lvl6pPr marL="2743200" marR="0" lvl="5" indent="-330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Poppins"/>
                  <a:buNone/>
                  <a:defRPr sz="1600" b="0" i="0" u="none" strike="noStrike" cap="non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6pPr>
                <a:lvl7pPr marL="3200400" marR="0" lvl="6" indent="-330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Poppins"/>
                  <a:buNone/>
                  <a:defRPr sz="1600" b="0" i="0" u="none" strike="noStrike" cap="non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7pPr>
                <a:lvl8pPr marL="3657600" marR="0" lvl="7" indent="-330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Poppins"/>
                  <a:buNone/>
                  <a:defRPr sz="1600" b="0" i="0" u="none" strike="noStrike" cap="non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8pPr>
                <a:lvl9pPr marL="4114800" marR="0" lvl="8" indent="-3302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Poppins"/>
                  <a:buNone/>
                  <a:defRPr sz="1600" b="0" i="0" u="none" strike="noStrike" cap="none">
                    <a:solidFill>
                      <a:schemeClr val="dk1"/>
                    </a:solidFill>
                    <a:latin typeface="Poppins"/>
                    <a:ea typeface="Poppins"/>
                    <a:cs typeface="Poppins"/>
                    <a:sym typeface="Poppins"/>
                  </a:defRPr>
                </a:lvl9pPr>
              </a:lstStyle>
              <a:p>
                <a:pPr marL="0" indent="0" rtl="1"/>
                <a:r>
                  <a:rPr lang="ar-SA" sz="2000" b="1" dirty="0">
                    <a:cs typeface="Akhbar MT" pitchFamily="2" charset="-78"/>
                  </a:rPr>
                  <a:t>- أستعمل التمثيل البياني لتقدير قيم الدالة وإيجاد مجالها ومداها ومقطعها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Akhbar MT" pitchFamily="2" charset="-78"/>
                      </a:rPr>
                      <m:t>𝒚</m:t>
                    </m:r>
                  </m:oMath>
                </a14:m>
                <a:r>
                  <a:rPr lang="ar-SA" sz="2000" b="1" dirty="0">
                    <a:cs typeface="Akhbar MT" pitchFamily="2" charset="-78"/>
                  </a:rPr>
                  <a:t> وأصفارها.,</a:t>
                </a:r>
              </a:p>
            </p:txBody>
          </p:sp>
        </mc:Choice>
        <mc:Fallback xmlns="">
          <p:sp>
            <p:nvSpPr>
              <p:cNvPr id="41" name="Google Shape;839;p35">
                <a:extLst>
                  <a:ext uri="{FF2B5EF4-FFF2-40B4-BE49-F238E27FC236}">
                    <a16:creationId xmlns:a16="http://schemas.microsoft.com/office/drawing/2014/main" id="{E10BE5C3-6304-4B24-A4B4-2C0C7BDE46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300" y="1888466"/>
                <a:ext cx="2404334" cy="1161278"/>
              </a:xfrm>
              <a:prstGeom prst="rect">
                <a:avLst/>
              </a:prstGeom>
              <a:blipFill>
                <a:blip r:embed="rId4"/>
                <a:stretch>
                  <a:fillRect l="-4569" r="-2284" b="-105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Google Shape;839;p35">
            <a:extLst>
              <a:ext uri="{FF2B5EF4-FFF2-40B4-BE49-F238E27FC236}">
                <a16:creationId xmlns:a16="http://schemas.microsoft.com/office/drawing/2014/main" id="{4161BC6F-504B-4B0C-B676-6A847A064D0C}"/>
              </a:ext>
            </a:extLst>
          </p:cNvPr>
          <p:cNvSpPr txBox="1">
            <a:spLocks/>
          </p:cNvSpPr>
          <p:nvPr/>
        </p:nvSpPr>
        <p:spPr>
          <a:xfrm>
            <a:off x="3446870" y="2900126"/>
            <a:ext cx="2297400" cy="1161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rtl="1"/>
            <a:r>
              <a:rPr lang="ar-SA" sz="2000" b="1" dirty="0">
                <a:cs typeface="Akhbar MT" pitchFamily="2" charset="-78"/>
              </a:rPr>
              <a:t>- أستكشف تماثل منحنيات الدوال، وأحدد الدوال الزوجية والدوال الفردية.</a:t>
            </a:r>
          </a:p>
        </p:txBody>
      </p:sp>
      <p:sp>
        <p:nvSpPr>
          <p:cNvPr id="45" name="Google Shape;839;p35">
            <a:extLst>
              <a:ext uri="{FF2B5EF4-FFF2-40B4-BE49-F238E27FC236}">
                <a16:creationId xmlns:a16="http://schemas.microsoft.com/office/drawing/2014/main" id="{D276CD87-4077-4DD0-95D5-A129491D86ED}"/>
              </a:ext>
            </a:extLst>
          </p:cNvPr>
          <p:cNvSpPr txBox="1">
            <a:spLocks/>
          </p:cNvSpPr>
          <p:nvPr/>
        </p:nvSpPr>
        <p:spPr>
          <a:xfrm>
            <a:off x="793227" y="1888466"/>
            <a:ext cx="2297400" cy="2986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rtl="1"/>
            <a:r>
              <a:rPr lang="ar-SA" sz="1800" b="1" dirty="0">
                <a:cs typeface="Akhbar MT" pitchFamily="2" charset="-78"/>
              </a:rPr>
              <a:t>الأصفار</a:t>
            </a:r>
          </a:p>
          <a:p>
            <a:pPr marL="0" indent="0" rtl="1"/>
            <a:r>
              <a:rPr lang="ar-SA" sz="1800" b="1" dirty="0">
                <a:cs typeface="Akhbar MT" pitchFamily="2" charset="-78"/>
              </a:rPr>
              <a:t>الجذور</a:t>
            </a:r>
          </a:p>
          <a:p>
            <a:pPr marL="0" indent="0" rtl="1"/>
            <a:r>
              <a:rPr lang="ar-SA" sz="1800" b="1" dirty="0">
                <a:cs typeface="Akhbar MT" pitchFamily="2" charset="-78"/>
              </a:rPr>
              <a:t>التماثل حول مستقيم</a:t>
            </a:r>
          </a:p>
          <a:p>
            <a:pPr marL="0" indent="0" rtl="1"/>
            <a:r>
              <a:rPr lang="ar-SA" sz="1800" b="1" dirty="0">
                <a:cs typeface="Akhbar MT" pitchFamily="2" charset="-78"/>
              </a:rPr>
              <a:t>التماثل حول نقطة</a:t>
            </a:r>
          </a:p>
          <a:p>
            <a:pPr marL="0" indent="0" rtl="1"/>
            <a:r>
              <a:rPr lang="ar-SA" sz="1800" b="1" dirty="0">
                <a:cs typeface="Akhbar MT" pitchFamily="2" charset="-78"/>
              </a:rPr>
              <a:t>الدالة الزوجية</a:t>
            </a:r>
          </a:p>
          <a:p>
            <a:pPr marL="0" indent="0" rtl="1"/>
            <a:r>
              <a:rPr lang="ar-SA" sz="1800" b="1" dirty="0">
                <a:cs typeface="Akhbar MT" pitchFamily="2" charset="-78"/>
              </a:rPr>
              <a:t>الدالة الفردية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9EF34CA-F024-406E-8E88-35DEA0112D50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48" name="Google Shape;13257;p66">
            <a:extLst>
              <a:ext uri="{FF2B5EF4-FFF2-40B4-BE49-F238E27FC236}">
                <a16:creationId xmlns:a16="http://schemas.microsoft.com/office/drawing/2014/main" id="{EF40798C-A5DA-4341-9ADC-FFB3BBCEFD64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49" name="Google Shape;13258;p66">
              <a:extLst>
                <a:ext uri="{FF2B5EF4-FFF2-40B4-BE49-F238E27FC236}">
                  <a16:creationId xmlns:a16="http://schemas.microsoft.com/office/drawing/2014/main" id="{BE1B96C9-CFE2-476C-AE81-42B1552CD7FB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13259;p66">
              <a:extLst>
                <a:ext uri="{FF2B5EF4-FFF2-40B4-BE49-F238E27FC236}">
                  <a16:creationId xmlns:a16="http://schemas.microsoft.com/office/drawing/2014/main" id="{C0CE1D96-3571-4C1A-B477-FCCE692D2D18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5D7F415-1359-4BB2-83B1-C50436658089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7587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9E7E9565-9D35-45CF-A3DC-140F66C197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629944" y="87375"/>
            <a:ext cx="1498811" cy="1201424"/>
          </a:xfrm>
          <a:prstGeom prst="rect">
            <a:avLst/>
          </a:prstGeom>
        </p:spPr>
      </p:pic>
      <p:sp>
        <p:nvSpPr>
          <p:cNvPr id="652" name="Google Shape;652;p26"/>
          <p:cNvSpPr txBox="1">
            <a:spLocks noGrp="1"/>
          </p:cNvSpPr>
          <p:nvPr>
            <p:ph type="subTitle" idx="1"/>
          </p:nvPr>
        </p:nvSpPr>
        <p:spPr>
          <a:xfrm>
            <a:off x="3624820" y="997170"/>
            <a:ext cx="1661654" cy="61513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 b="1" dirty="0">
                <a:solidFill>
                  <a:schemeClr val="accent2">
                    <a:lumMod val="75000"/>
                  </a:schemeClr>
                </a:solidFill>
                <a:cs typeface="PT Bold Heading" panose="02010400000000000000" pitchFamily="2" charset="-78"/>
              </a:rPr>
              <a:t>لماذا ؟!</a:t>
            </a:r>
          </a:p>
        </p:txBody>
      </p:sp>
      <p:cxnSp>
        <p:nvCxnSpPr>
          <p:cNvPr id="653" name="Google Shape;653;p26"/>
          <p:cNvCxnSpPr/>
          <p:nvPr/>
        </p:nvCxnSpPr>
        <p:spPr>
          <a:xfrm>
            <a:off x="2614697" y="3964939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5B980EC0-CD04-49D1-9CA9-BF79256A1F97}"/>
                  </a:ext>
                </a:extLst>
              </p:cNvPr>
              <p:cNvSpPr txBox="1"/>
              <p:nvPr/>
            </p:nvSpPr>
            <p:spPr>
              <a:xfrm>
                <a:off x="1415493" y="3986379"/>
                <a:ext cx="5573338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r" rtl="1"/>
                <a:r>
                  <a:rPr kumimoji="0" 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veat Brush" panose="020B0604020202020204" charset="0"/>
                    <a:cs typeface="Akhbar MT" pitchFamily="2" charset="-78"/>
                    <a:sym typeface="Caveat Brush"/>
                  </a:rPr>
                  <a:t>- ما نوع الدالة </a:t>
                </a:r>
                <a14:m>
                  <m:oMath xmlns:m="http://schemas.openxmlformats.org/officeDocument/2006/math">
                    <m:r>
                      <a:rPr kumimoji="0" lang="en-US" sz="2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khbar MT" pitchFamily="2" charset="-78"/>
                        <a:sym typeface="Caveat Brush"/>
                      </a:rPr>
                      <m:t> </m:t>
                    </m:r>
                    <m:r>
                      <a:rPr kumimoji="0" lang="en-US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khbar MT" pitchFamily="2" charset="-78"/>
                        <a:sym typeface="Caveat Brush"/>
                      </a:rPr>
                      <m:t>𝒇</m:t>
                    </m:r>
                    <m:d>
                      <m:dPr>
                        <m:ctrlP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khbar MT" pitchFamily="2" charset="-78"/>
                            <a:sym typeface="Caveat Brush"/>
                          </a:rPr>
                        </m:ctrlPr>
                      </m:dPr>
                      <m:e>
                        <m:r>
                          <a:rPr kumimoji="0" lang="en-US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1">
                                <a:lumMod val="5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Akhbar MT" pitchFamily="2" charset="-78"/>
                            <a:sym typeface="Caveat Brush"/>
                          </a:rPr>
                          <m:t>𝒙</m:t>
                        </m:r>
                      </m:e>
                    </m:d>
                  </m:oMath>
                </a14:m>
                <a:r>
                  <a:rPr kumimoji="0" lang="ar-SA" sz="20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>
                        <a:lumMod val="50000"/>
                      </a:schemeClr>
                    </a:solidFill>
                    <a:effectLst/>
                    <a:uLnTx/>
                    <a:uFillTx/>
                    <a:latin typeface="Caveat Brush" panose="020B0604020202020204" charset="0"/>
                    <a:cs typeface="Akhbar MT" pitchFamily="2" charset="-78"/>
                    <a:sym typeface="Caveat Brush"/>
                  </a:rPr>
                  <a:t>:</a:t>
                </a:r>
                <a:endParaRPr lang="ar-SA" sz="11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5B980EC0-CD04-49D1-9CA9-BF79256A1F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5493" y="3986379"/>
                <a:ext cx="5573338" cy="400110"/>
              </a:xfrm>
              <a:prstGeom prst="rect">
                <a:avLst/>
              </a:prstGeom>
              <a:blipFill>
                <a:blip r:embed="rId4"/>
                <a:stretch>
                  <a:fillRect t="-4545" r="-1204" b="-3030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EBAA98A-1BC1-489B-A114-C165AF64C3EF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12" name="Google Shape;13257;p66">
            <a:extLst>
              <a:ext uri="{FF2B5EF4-FFF2-40B4-BE49-F238E27FC236}">
                <a16:creationId xmlns:a16="http://schemas.microsoft.com/office/drawing/2014/main" id="{835AB791-59DC-4B4A-BF8D-CF07A28E1B93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13" name="Google Shape;13258;p66">
              <a:extLst>
                <a:ext uri="{FF2B5EF4-FFF2-40B4-BE49-F238E27FC236}">
                  <a16:creationId xmlns:a16="http://schemas.microsoft.com/office/drawing/2014/main" id="{D367BCF4-2B58-4FD7-93E3-B6D62FB4E26B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13259;p66">
              <a:extLst>
                <a:ext uri="{FF2B5EF4-FFF2-40B4-BE49-F238E27FC236}">
                  <a16:creationId xmlns:a16="http://schemas.microsoft.com/office/drawing/2014/main" id="{CBC6E5FE-700E-4567-B20C-A82BF62A6527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BCB363D-1B2C-4C4A-ADAB-82BF04B7261D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E07DF08-AC5A-4F4A-A3BF-51696E6861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1803" y="1577907"/>
            <a:ext cx="6248419" cy="238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59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40" name="Google Shape;1040;p45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41" name="Google Shape;1041;p45"/>
          <p:cNvGrpSpPr/>
          <p:nvPr/>
        </p:nvGrpSpPr>
        <p:grpSpPr>
          <a:xfrm>
            <a:off x="2863269" y="1773109"/>
            <a:ext cx="3283348" cy="2613197"/>
            <a:chOff x="5291700" y="507975"/>
            <a:chExt cx="2083475" cy="1658225"/>
          </a:xfrm>
        </p:grpSpPr>
        <p:sp>
          <p:nvSpPr>
            <p:cNvPr id="1042" name="Google Shape;1042;p45"/>
            <p:cNvSpPr/>
            <p:nvPr/>
          </p:nvSpPr>
          <p:spPr>
            <a:xfrm>
              <a:off x="6020400" y="2153275"/>
              <a:ext cx="641550" cy="9825"/>
            </a:xfrm>
            <a:custGeom>
              <a:avLst/>
              <a:gdLst/>
              <a:ahLst/>
              <a:cxnLst/>
              <a:rect l="l" t="t" r="r" b="b"/>
              <a:pathLst>
                <a:path w="25662" h="393" extrusionOk="0">
                  <a:moveTo>
                    <a:pt x="1" y="1"/>
                  </a:moveTo>
                  <a:lnTo>
                    <a:pt x="1" y="42"/>
                  </a:lnTo>
                  <a:cubicBezTo>
                    <a:pt x="1" y="269"/>
                    <a:pt x="785" y="393"/>
                    <a:pt x="2808" y="393"/>
                  </a:cubicBezTo>
                  <a:lnTo>
                    <a:pt x="22915" y="393"/>
                  </a:lnTo>
                  <a:cubicBezTo>
                    <a:pt x="24959" y="393"/>
                    <a:pt x="25661" y="248"/>
                    <a:pt x="25661" y="1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chemeClr val="dk2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45"/>
            <p:cNvSpPr/>
            <p:nvPr/>
          </p:nvSpPr>
          <p:spPr>
            <a:xfrm>
              <a:off x="5963650" y="1933950"/>
              <a:ext cx="754550" cy="232250"/>
            </a:xfrm>
            <a:custGeom>
              <a:avLst/>
              <a:gdLst/>
              <a:ahLst/>
              <a:cxnLst/>
              <a:rect l="l" t="t" r="r" b="b"/>
              <a:pathLst>
                <a:path w="30182" h="9290" fill="none" extrusionOk="0">
                  <a:moveTo>
                    <a:pt x="25495" y="5842"/>
                  </a:moveTo>
                  <a:cubicBezTo>
                    <a:pt x="23678" y="4005"/>
                    <a:pt x="23617" y="0"/>
                    <a:pt x="23617" y="0"/>
                  </a:cubicBezTo>
                  <a:lnTo>
                    <a:pt x="6585" y="0"/>
                  </a:lnTo>
                  <a:cubicBezTo>
                    <a:pt x="6585" y="0"/>
                    <a:pt x="6503" y="3984"/>
                    <a:pt x="4686" y="5842"/>
                  </a:cubicBezTo>
                  <a:cubicBezTo>
                    <a:pt x="2849" y="7700"/>
                    <a:pt x="0" y="9290"/>
                    <a:pt x="4955" y="9290"/>
                  </a:cubicBezTo>
                  <a:lnTo>
                    <a:pt x="25227" y="9290"/>
                  </a:lnTo>
                  <a:cubicBezTo>
                    <a:pt x="30181" y="9290"/>
                    <a:pt x="27332" y="7700"/>
                    <a:pt x="25495" y="5842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45"/>
            <p:cNvSpPr/>
            <p:nvPr/>
          </p:nvSpPr>
          <p:spPr>
            <a:xfrm>
              <a:off x="5291700" y="1753300"/>
              <a:ext cx="2083475" cy="181175"/>
            </a:xfrm>
            <a:custGeom>
              <a:avLst/>
              <a:gdLst/>
              <a:ahLst/>
              <a:cxnLst/>
              <a:rect l="l" t="t" r="r" b="b"/>
              <a:pathLst>
                <a:path w="83339" h="7247" fill="none" extrusionOk="0">
                  <a:moveTo>
                    <a:pt x="0" y="4790"/>
                  </a:moveTo>
                  <a:cubicBezTo>
                    <a:pt x="0" y="6153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47"/>
                    <a:pt x="83339" y="6153"/>
                    <a:pt x="83339" y="4790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45"/>
            <p:cNvSpPr/>
            <p:nvPr/>
          </p:nvSpPr>
          <p:spPr>
            <a:xfrm>
              <a:off x="5291700" y="507975"/>
              <a:ext cx="2083475" cy="1245350"/>
            </a:xfrm>
            <a:custGeom>
              <a:avLst/>
              <a:gdLst/>
              <a:ahLst/>
              <a:cxnLst/>
              <a:rect l="l" t="t" r="r" b="b"/>
              <a:pathLst>
                <a:path w="83339" h="49814" fill="none" extrusionOk="0">
                  <a:moveTo>
                    <a:pt x="80882" y="1"/>
                  </a:moveTo>
                  <a:lnTo>
                    <a:pt x="2642" y="1"/>
                  </a:lnTo>
                  <a:cubicBezTo>
                    <a:pt x="1280" y="1"/>
                    <a:pt x="0" y="992"/>
                    <a:pt x="0" y="2354"/>
                  </a:cubicBezTo>
                  <a:lnTo>
                    <a:pt x="0" y="49814"/>
                  </a:lnTo>
                  <a:lnTo>
                    <a:pt x="83339" y="49814"/>
                  </a:lnTo>
                  <a:lnTo>
                    <a:pt x="83339" y="2354"/>
                  </a:lnTo>
                  <a:cubicBezTo>
                    <a:pt x="83339" y="992"/>
                    <a:pt x="82245" y="1"/>
                    <a:pt x="80882" y="1"/>
                  </a:cubicBezTo>
                  <a:close/>
                  <a:moveTo>
                    <a:pt x="79726" y="46201"/>
                  </a:moveTo>
                  <a:lnTo>
                    <a:pt x="3613" y="46201"/>
                  </a:lnTo>
                  <a:lnTo>
                    <a:pt x="3613" y="3097"/>
                  </a:lnTo>
                  <a:lnTo>
                    <a:pt x="79726" y="309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45"/>
            <p:cNvSpPr/>
            <p:nvPr/>
          </p:nvSpPr>
          <p:spPr>
            <a:xfrm>
              <a:off x="5291700" y="1753300"/>
              <a:ext cx="2083475" cy="180675"/>
            </a:xfrm>
            <a:custGeom>
              <a:avLst/>
              <a:gdLst/>
              <a:ahLst/>
              <a:cxnLst/>
              <a:rect l="l" t="t" r="r" b="b"/>
              <a:pathLst>
                <a:path w="83339" h="7227" fill="none" extrusionOk="0">
                  <a:moveTo>
                    <a:pt x="0" y="4522"/>
                  </a:moveTo>
                  <a:cubicBezTo>
                    <a:pt x="0" y="5884"/>
                    <a:pt x="1280" y="7226"/>
                    <a:pt x="2642" y="7226"/>
                  </a:cubicBezTo>
                  <a:lnTo>
                    <a:pt x="80882" y="7226"/>
                  </a:lnTo>
                  <a:cubicBezTo>
                    <a:pt x="82245" y="7226"/>
                    <a:pt x="83339" y="5884"/>
                    <a:pt x="83339" y="4522"/>
                  </a:cubicBezTo>
                  <a:lnTo>
                    <a:pt x="83339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miter lim="2064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701;p30">
            <a:extLst>
              <a:ext uri="{FF2B5EF4-FFF2-40B4-BE49-F238E27FC236}">
                <a16:creationId xmlns:a16="http://schemas.microsoft.com/office/drawing/2014/main" id="{10DEC0AB-6B9F-4FE8-984F-827982E45FE7}"/>
              </a:ext>
            </a:extLst>
          </p:cNvPr>
          <p:cNvSpPr txBox="1">
            <a:spLocks/>
          </p:cNvSpPr>
          <p:nvPr/>
        </p:nvSpPr>
        <p:spPr>
          <a:xfrm>
            <a:off x="2988072" y="415703"/>
            <a:ext cx="3222015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 Brush"/>
              <a:buNone/>
              <a:defRPr sz="28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ar-SA" sz="4000" dirty="0">
                <a:solidFill>
                  <a:schemeClr val="accent2">
                    <a:lumMod val="75000"/>
                  </a:schemeClr>
                </a:solidFill>
                <a:cs typeface="PT Bold Heading" panose="02010400000000000000" pitchFamily="2" charset="-78"/>
              </a:rPr>
              <a:t>أشاهد ثم أعلق 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9FB3E2C-83BF-41C6-A095-3E33B4028E29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20" name="Google Shape;13257;p66">
            <a:extLst>
              <a:ext uri="{FF2B5EF4-FFF2-40B4-BE49-F238E27FC236}">
                <a16:creationId xmlns:a16="http://schemas.microsoft.com/office/drawing/2014/main" id="{6487249F-074C-4373-9BFC-24D44D1DB15D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21" name="Google Shape;13258;p66">
              <a:extLst>
                <a:ext uri="{FF2B5EF4-FFF2-40B4-BE49-F238E27FC236}">
                  <a16:creationId xmlns:a16="http://schemas.microsoft.com/office/drawing/2014/main" id="{BF556E02-E174-48AF-ABC2-CA9273496DAF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3259;p66">
              <a:extLst>
                <a:ext uri="{FF2B5EF4-FFF2-40B4-BE49-F238E27FC236}">
                  <a16:creationId xmlns:a16="http://schemas.microsoft.com/office/drawing/2014/main" id="{88868963-5C81-47FA-9595-61B1E9F30641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F2770DA8-FBD7-4C2B-A0A7-BC0380DA6086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8" name="صورة 7">
            <a:hlinkClick r:id="rId3"/>
            <a:extLst>
              <a:ext uri="{FF2B5EF4-FFF2-40B4-BE49-F238E27FC236}">
                <a16:creationId xmlns:a16="http://schemas.microsoft.com/office/drawing/2014/main" id="{A888F3D4-8F63-49AF-8D53-D383067E8E7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076414" y="1951748"/>
            <a:ext cx="2851688" cy="161286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4A651D97-573D-46C6-8342-3EDEC457E8B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125731" y="0"/>
            <a:ext cx="1498811" cy="120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05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29"/>
          <p:cNvSpPr txBox="1">
            <a:spLocks noGrp="1"/>
          </p:cNvSpPr>
          <p:nvPr>
            <p:ph type="title" idx="2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18" name="Google Shape;701;p30">
            <a:extLst>
              <a:ext uri="{FF2B5EF4-FFF2-40B4-BE49-F238E27FC236}">
                <a16:creationId xmlns:a16="http://schemas.microsoft.com/office/drawing/2014/main" id="{0DC74924-6936-40AF-AF70-2B4198FB0575}"/>
              </a:ext>
            </a:extLst>
          </p:cNvPr>
          <p:cNvSpPr txBox="1">
            <a:spLocks/>
          </p:cNvSpPr>
          <p:nvPr/>
        </p:nvSpPr>
        <p:spPr>
          <a:xfrm>
            <a:off x="1349907" y="2983090"/>
            <a:ext cx="6269466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 Brush"/>
              <a:buNone/>
              <a:defRPr sz="28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ar-SA" sz="4000" dirty="0">
                <a:solidFill>
                  <a:schemeClr val="tx1"/>
                </a:solidFill>
                <a:cs typeface="PT Bold Heading" panose="02010400000000000000" pitchFamily="2" charset="-78"/>
              </a:rPr>
              <a:t>تقدير قيم الدوال</a:t>
            </a:r>
          </a:p>
        </p:txBody>
      </p:sp>
      <p:sp>
        <p:nvSpPr>
          <p:cNvPr id="15" name="Google Shape;702;p30">
            <a:extLst>
              <a:ext uri="{FF2B5EF4-FFF2-40B4-BE49-F238E27FC236}">
                <a16:creationId xmlns:a16="http://schemas.microsoft.com/office/drawing/2014/main" id="{B8182AA1-0E8F-4228-B554-9BCC786B3EDD}"/>
              </a:ext>
            </a:extLst>
          </p:cNvPr>
          <p:cNvSpPr txBox="1">
            <a:spLocks/>
          </p:cNvSpPr>
          <p:nvPr/>
        </p:nvSpPr>
        <p:spPr>
          <a:xfrm>
            <a:off x="2894092" y="3760111"/>
            <a:ext cx="3630112" cy="6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indent="0" rtl="1">
              <a:buSzPts val="1200"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مثال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ص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endParaRPr lang="ar-SA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14E2BFA-4535-466C-A709-47A689BB6FF1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20" name="Google Shape;13257;p66">
            <a:extLst>
              <a:ext uri="{FF2B5EF4-FFF2-40B4-BE49-F238E27FC236}">
                <a16:creationId xmlns:a16="http://schemas.microsoft.com/office/drawing/2014/main" id="{6EE8484D-1FBA-4AF7-A813-3A4081E3B547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21" name="Google Shape;13258;p66">
              <a:extLst>
                <a:ext uri="{FF2B5EF4-FFF2-40B4-BE49-F238E27FC236}">
                  <a16:creationId xmlns:a16="http://schemas.microsoft.com/office/drawing/2014/main" id="{E6E5891A-1FBF-4CB7-A24E-D0F5D3CD025A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3259;p66">
              <a:extLst>
                <a:ext uri="{FF2B5EF4-FFF2-40B4-BE49-F238E27FC236}">
                  <a16:creationId xmlns:a16="http://schemas.microsoft.com/office/drawing/2014/main" id="{63884CD4-CA0D-4229-80E7-59E9D1BC14CE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8BE5624-8D44-4302-B7B2-D0E9E50DE817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4946DCFC-8D50-4151-ACEE-596F39F41A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57775" y="45284"/>
            <a:ext cx="1498811" cy="12014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صورة 25">
            <a:extLst>
              <a:ext uri="{FF2B5EF4-FFF2-40B4-BE49-F238E27FC236}">
                <a16:creationId xmlns:a16="http://schemas.microsoft.com/office/drawing/2014/main" id="{5FD0C840-4839-42DE-AD7E-B435BC3211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01282" y="18317"/>
            <a:ext cx="1498811" cy="1201424"/>
          </a:xfrm>
          <a:prstGeom prst="rect">
            <a:avLst/>
          </a:prstGeom>
        </p:spPr>
      </p:pic>
      <p:cxnSp>
        <p:nvCxnSpPr>
          <p:cNvPr id="660" name="Google Shape;660;p27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F77B7C-B44D-45D8-9189-1F928772A5DF}"/>
              </a:ext>
            </a:extLst>
          </p:cNvPr>
          <p:cNvSpPr/>
          <p:nvPr/>
        </p:nvSpPr>
        <p:spPr>
          <a:xfrm>
            <a:off x="3125585" y="390142"/>
            <a:ext cx="2783378" cy="6816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Google Shape;702;p30">
            <a:extLst>
              <a:ext uri="{FF2B5EF4-FFF2-40B4-BE49-F238E27FC236}">
                <a16:creationId xmlns:a16="http://schemas.microsoft.com/office/drawing/2014/main" id="{EB060D06-9748-4154-9592-745777411C1C}"/>
              </a:ext>
            </a:extLst>
          </p:cNvPr>
          <p:cNvSpPr txBox="1">
            <a:spLocks/>
          </p:cNvSpPr>
          <p:nvPr/>
        </p:nvSpPr>
        <p:spPr>
          <a:xfrm>
            <a:off x="3341666" y="408405"/>
            <a:ext cx="2351215" cy="6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indent="0" rtl="1">
              <a:buSzPts val="1200"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تحقق من فهمك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2C5A612-D307-4530-A3C4-B3E58C62BB4F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22" name="Google Shape;13257;p66">
            <a:extLst>
              <a:ext uri="{FF2B5EF4-FFF2-40B4-BE49-F238E27FC236}">
                <a16:creationId xmlns:a16="http://schemas.microsoft.com/office/drawing/2014/main" id="{AC7B5D8F-381C-4F9C-995D-AFFAA83DFCFE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23" name="Google Shape;13258;p66">
              <a:extLst>
                <a:ext uri="{FF2B5EF4-FFF2-40B4-BE49-F238E27FC236}">
                  <a16:creationId xmlns:a16="http://schemas.microsoft.com/office/drawing/2014/main" id="{67D703CE-23A4-432C-85C3-BA967BFA7375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13259;p66">
              <a:extLst>
                <a:ext uri="{FF2B5EF4-FFF2-40B4-BE49-F238E27FC236}">
                  <a16:creationId xmlns:a16="http://schemas.microsoft.com/office/drawing/2014/main" id="{800F0022-E25B-436D-89FE-51BD1ADD232F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D7E43518-BB37-4D68-956B-2F65FB6728A5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graphicFrame>
        <p:nvGraphicFramePr>
          <p:cNvPr id="2" name="عنصر 1">
            <a:extLst>
              <a:ext uri="{FF2B5EF4-FFF2-40B4-BE49-F238E27FC236}">
                <a16:creationId xmlns:a16="http://schemas.microsoft.com/office/drawing/2014/main" id="{90969FC5-2F85-4B9D-AF01-23CE64C2371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237219"/>
              </p:ext>
            </p:extLst>
          </p:nvPr>
        </p:nvGraphicFramePr>
        <p:xfrm>
          <a:off x="3180641" y="1217917"/>
          <a:ext cx="5811496" cy="977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4813200" imgH="577800" progId="PBrush">
                  <p:embed/>
                </p:oleObj>
              </mc:Choice>
              <mc:Fallback>
                <p:oleObj name="Bitmap Image" r:id="rId4" imgW="4813200" imgH="5778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0641" y="1217917"/>
                        <a:ext cx="5811496" cy="9776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262481F3-8753-44B4-8F11-A0407C74744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10700" y="2195513"/>
            <a:ext cx="5181437" cy="39599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329C383-3296-4695-B42F-96863FDE4CB9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319021" y="3473726"/>
            <a:ext cx="5673116" cy="421867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B899E850-3B42-4EC1-9C7E-84FD34A8331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bg1">
                <a:lumMod val="9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68722" y="1433100"/>
            <a:ext cx="2129742" cy="192081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0" name="Google Shape;660;p27"/>
          <p:cNvCxnSpPr/>
          <p:nvPr/>
        </p:nvCxnSpPr>
        <p:spPr>
          <a:xfrm>
            <a:off x="2731000" y="118372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F7F77B7C-B44D-45D8-9189-1F928772A5DF}"/>
              </a:ext>
            </a:extLst>
          </p:cNvPr>
          <p:cNvSpPr/>
          <p:nvPr/>
        </p:nvSpPr>
        <p:spPr>
          <a:xfrm>
            <a:off x="3125585" y="390142"/>
            <a:ext cx="2783378" cy="68163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Google Shape;702;p30">
            <a:extLst>
              <a:ext uri="{FF2B5EF4-FFF2-40B4-BE49-F238E27FC236}">
                <a16:creationId xmlns:a16="http://schemas.microsoft.com/office/drawing/2014/main" id="{EB060D06-9748-4154-9592-745777411C1C}"/>
              </a:ext>
            </a:extLst>
          </p:cNvPr>
          <p:cNvSpPr txBox="1">
            <a:spLocks/>
          </p:cNvSpPr>
          <p:nvPr/>
        </p:nvSpPr>
        <p:spPr>
          <a:xfrm>
            <a:off x="3200325" y="427309"/>
            <a:ext cx="2743250" cy="6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indent="0" rtl="1">
              <a:buSzPts val="1200"/>
            </a:pPr>
            <a:r>
              <a:rPr lang="ar-SA" sz="2800" b="1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تدرب وحل المسائل</a:t>
            </a:r>
          </a:p>
        </p:txBody>
      </p:sp>
      <p:sp>
        <p:nvSpPr>
          <p:cNvPr id="17" name="Google Shape;652;p26">
            <a:extLst>
              <a:ext uri="{FF2B5EF4-FFF2-40B4-BE49-F238E27FC236}">
                <a16:creationId xmlns:a16="http://schemas.microsoft.com/office/drawing/2014/main" id="{9540BC44-FF0C-43CE-BE62-DC9C5E98714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028307" cy="565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ctr">
              <a:buFont typeface="Poppins"/>
              <a:buNone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cs typeface="Akhbar MT" pitchFamily="2" charset="-78"/>
              </a:rPr>
              <a:t>الدقيقة الواحدة</a:t>
            </a:r>
            <a:endParaRPr lang="ar-SA" sz="2800" b="1" dirty="0">
              <a:solidFill>
                <a:schemeClr val="bg2">
                  <a:lumMod val="75000"/>
                </a:schemeClr>
              </a:solidFill>
              <a:cs typeface="Akhbar MT" pitchFamily="2" charset="-78"/>
            </a:endParaRP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35F690A3-E1FE-47D4-83D3-E92C45EE31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465251" y="510239"/>
            <a:ext cx="869671" cy="869671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58EA52CD-7C5D-49BE-97BA-AA5D4208DBBC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20" name="Google Shape;13257;p66">
            <a:extLst>
              <a:ext uri="{FF2B5EF4-FFF2-40B4-BE49-F238E27FC236}">
                <a16:creationId xmlns:a16="http://schemas.microsoft.com/office/drawing/2014/main" id="{E5327A38-6231-4968-AC54-4DAE2FA18080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21" name="Google Shape;13258;p66">
              <a:extLst>
                <a:ext uri="{FF2B5EF4-FFF2-40B4-BE49-F238E27FC236}">
                  <a16:creationId xmlns:a16="http://schemas.microsoft.com/office/drawing/2014/main" id="{782625F7-E5D2-4F46-A978-AE0D0631EB6A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3259;p66">
              <a:extLst>
                <a:ext uri="{FF2B5EF4-FFF2-40B4-BE49-F238E27FC236}">
                  <a16:creationId xmlns:a16="http://schemas.microsoft.com/office/drawing/2014/main" id="{E390FABE-7E96-45A4-8841-A4719C11D0A9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43BCEBEE-997F-473B-8046-444B69299AC3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:a16="http://schemas.microsoft.com/office/drawing/2014/main" id="{0B0C7AF5-0B4A-4318-B9CB-6B17C48B1B5B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57775" y="45284"/>
            <a:ext cx="1498811" cy="1201424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BA3BC0C-3534-4AB4-AD09-F20B52CDF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8820" y="1332839"/>
            <a:ext cx="5149509" cy="6185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2190E57C-E77A-4BFC-B633-2A8B649267C2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6346506" y="2169206"/>
            <a:ext cx="2171823" cy="197634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AFF5ACA-49C0-46E6-889D-E7E21E5C74AB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98702" y="2316970"/>
            <a:ext cx="768883" cy="316649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14949EF-A03A-4114-9A9E-933F458993F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61575" y="2319907"/>
            <a:ext cx="768883" cy="316648"/>
          </a:xfrm>
          <a:prstGeom prst="rect">
            <a:avLst/>
          </a:prstGeom>
        </p:spPr>
      </p:pic>
      <p:cxnSp>
        <p:nvCxnSpPr>
          <p:cNvPr id="15" name="رابط مستقيم 14">
            <a:extLst>
              <a:ext uri="{FF2B5EF4-FFF2-40B4-BE49-F238E27FC236}">
                <a16:creationId xmlns:a16="http://schemas.microsoft.com/office/drawing/2014/main" id="{6A937783-B884-4DEF-ABB9-8EE91C9700CC}"/>
              </a:ext>
            </a:extLst>
          </p:cNvPr>
          <p:cNvCxnSpPr>
            <a:cxnSpLocks/>
          </p:cNvCxnSpPr>
          <p:nvPr/>
        </p:nvCxnSpPr>
        <p:spPr>
          <a:xfrm flipH="1">
            <a:off x="3733583" y="2475294"/>
            <a:ext cx="17008" cy="2153409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16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"/>
          <p:cNvSpPr/>
          <p:nvPr/>
        </p:nvSpPr>
        <p:spPr>
          <a:xfrm>
            <a:off x="3623475" y="1113699"/>
            <a:ext cx="2171346" cy="1608267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4" name="Google Shape;684;p29"/>
          <p:cNvGrpSpPr/>
          <p:nvPr/>
        </p:nvGrpSpPr>
        <p:grpSpPr>
          <a:xfrm rot="3615558">
            <a:off x="3942647" y="598307"/>
            <a:ext cx="1161188" cy="734383"/>
            <a:chOff x="5161625" y="732525"/>
            <a:chExt cx="456050" cy="288425"/>
          </a:xfrm>
        </p:grpSpPr>
        <p:sp>
          <p:nvSpPr>
            <p:cNvPr id="685" name="Google Shape;685;p29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6" name="Google Shape;696;p29"/>
          <p:cNvSpPr txBox="1">
            <a:spLocks noGrp="1"/>
          </p:cNvSpPr>
          <p:nvPr>
            <p:ph type="title" idx="2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en-US" dirty="0"/>
              <a:t>2</a:t>
            </a:r>
            <a:endParaRPr dirty="0"/>
          </a:p>
        </p:txBody>
      </p:sp>
      <p:sp>
        <p:nvSpPr>
          <p:cNvPr id="16" name="Google Shape;701;p30">
            <a:extLst>
              <a:ext uri="{FF2B5EF4-FFF2-40B4-BE49-F238E27FC236}">
                <a16:creationId xmlns:a16="http://schemas.microsoft.com/office/drawing/2014/main" id="{9E022DC1-B893-4815-9C77-75481A67B889}"/>
              </a:ext>
            </a:extLst>
          </p:cNvPr>
          <p:cNvSpPr txBox="1">
            <a:spLocks/>
          </p:cNvSpPr>
          <p:nvPr/>
        </p:nvSpPr>
        <p:spPr>
          <a:xfrm>
            <a:off x="1349907" y="2983090"/>
            <a:ext cx="6269466" cy="11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veat Brush"/>
              <a:buNone/>
              <a:defRPr sz="28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ar-SA" sz="4000" dirty="0">
                <a:solidFill>
                  <a:schemeClr val="tx1"/>
                </a:solidFill>
                <a:cs typeface="PT Bold Heading" panose="02010400000000000000" pitchFamily="2" charset="-78"/>
              </a:rPr>
              <a:t>إيجاد المجال والمدى</a:t>
            </a:r>
          </a:p>
        </p:txBody>
      </p:sp>
      <p:sp>
        <p:nvSpPr>
          <p:cNvPr id="17" name="Google Shape;702;p30">
            <a:extLst>
              <a:ext uri="{FF2B5EF4-FFF2-40B4-BE49-F238E27FC236}">
                <a16:creationId xmlns:a16="http://schemas.microsoft.com/office/drawing/2014/main" id="{7D3C2B18-9361-4D63-AE85-BC421F682533}"/>
              </a:ext>
            </a:extLst>
          </p:cNvPr>
          <p:cNvSpPr txBox="1">
            <a:spLocks/>
          </p:cNvSpPr>
          <p:nvPr/>
        </p:nvSpPr>
        <p:spPr>
          <a:xfrm>
            <a:off x="2894092" y="3760111"/>
            <a:ext cx="3630112" cy="607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52400" indent="0" rtl="1">
              <a:buSzPts val="1200"/>
            </a:pP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مثال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ar-SA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ص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endParaRPr lang="ar-SA" sz="28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C5949615-E3E0-47CA-88E2-7FC6F42D3C68}"/>
              </a:ext>
            </a:extLst>
          </p:cNvPr>
          <p:cNvSpPr txBox="1"/>
          <p:nvPr/>
        </p:nvSpPr>
        <p:spPr>
          <a:xfrm>
            <a:off x="1846017" y="4777817"/>
            <a:ext cx="209480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b="1" dirty="0">
                <a:solidFill>
                  <a:schemeClr val="tx1"/>
                </a:solidFill>
                <a:cs typeface="Akhbar MT" pitchFamily="2" charset="-78"/>
              </a:rPr>
              <a:t>أ: وعد الزهراني</a:t>
            </a:r>
          </a:p>
        </p:txBody>
      </p:sp>
      <p:grpSp>
        <p:nvGrpSpPr>
          <p:cNvPr id="21" name="Google Shape;13257;p66">
            <a:extLst>
              <a:ext uri="{FF2B5EF4-FFF2-40B4-BE49-F238E27FC236}">
                <a16:creationId xmlns:a16="http://schemas.microsoft.com/office/drawing/2014/main" id="{2B21DF7C-DB74-4E92-9105-4898B2B98243}"/>
              </a:ext>
            </a:extLst>
          </p:cNvPr>
          <p:cNvGrpSpPr/>
          <p:nvPr/>
        </p:nvGrpSpPr>
        <p:grpSpPr>
          <a:xfrm>
            <a:off x="6918709" y="4751660"/>
            <a:ext cx="346024" cy="345674"/>
            <a:chOff x="4201447" y="3817349"/>
            <a:chExt cx="346024" cy="345674"/>
          </a:xfrm>
        </p:grpSpPr>
        <p:sp>
          <p:nvSpPr>
            <p:cNvPr id="22" name="Google Shape;13258;p66">
              <a:extLst>
                <a:ext uri="{FF2B5EF4-FFF2-40B4-BE49-F238E27FC236}">
                  <a16:creationId xmlns:a16="http://schemas.microsoft.com/office/drawing/2014/main" id="{AF64EA37-FF98-4098-B003-A002F02E702A}"/>
                </a:ext>
              </a:extLst>
            </p:cNvPr>
            <p:cNvSpPr/>
            <p:nvPr/>
          </p:nvSpPr>
          <p:spPr>
            <a:xfrm>
              <a:off x="4201447" y="3817349"/>
              <a:ext cx="346024" cy="345674"/>
            </a:xfrm>
            <a:custGeom>
              <a:avLst/>
              <a:gdLst/>
              <a:ahLst/>
              <a:cxnLst/>
              <a:rect l="l" t="t" r="r" b="b"/>
              <a:pathLst>
                <a:path w="10871" h="10860" extrusionOk="0">
                  <a:moveTo>
                    <a:pt x="5430" y="334"/>
                  </a:moveTo>
                  <a:cubicBezTo>
                    <a:pt x="8252" y="334"/>
                    <a:pt x="10526" y="2608"/>
                    <a:pt x="10526" y="5430"/>
                  </a:cubicBezTo>
                  <a:cubicBezTo>
                    <a:pt x="10526" y="8240"/>
                    <a:pt x="8252" y="10514"/>
                    <a:pt x="5430" y="10514"/>
                  </a:cubicBezTo>
                  <a:cubicBezTo>
                    <a:pt x="2620" y="10514"/>
                    <a:pt x="346" y="8240"/>
                    <a:pt x="346" y="5430"/>
                  </a:cubicBezTo>
                  <a:cubicBezTo>
                    <a:pt x="346" y="2608"/>
                    <a:pt x="2620" y="334"/>
                    <a:pt x="5430" y="334"/>
                  </a:cubicBezTo>
                  <a:close/>
                  <a:moveTo>
                    <a:pt x="5430" y="1"/>
                  </a:moveTo>
                  <a:cubicBezTo>
                    <a:pt x="3989" y="1"/>
                    <a:pt x="2620" y="560"/>
                    <a:pt x="1596" y="1584"/>
                  </a:cubicBezTo>
                  <a:cubicBezTo>
                    <a:pt x="572" y="2620"/>
                    <a:pt x="1" y="3989"/>
                    <a:pt x="1" y="5430"/>
                  </a:cubicBezTo>
                  <a:cubicBezTo>
                    <a:pt x="1" y="6871"/>
                    <a:pt x="572" y="8240"/>
                    <a:pt x="1596" y="9264"/>
                  </a:cubicBezTo>
                  <a:cubicBezTo>
                    <a:pt x="2620" y="10300"/>
                    <a:pt x="3989" y="10859"/>
                    <a:pt x="5430" y="10859"/>
                  </a:cubicBezTo>
                  <a:cubicBezTo>
                    <a:pt x="6882" y="10859"/>
                    <a:pt x="8252" y="10300"/>
                    <a:pt x="9276" y="9264"/>
                  </a:cubicBezTo>
                  <a:cubicBezTo>
                    <a:pt x="10299" y="8240"/>
                    <a:pt x="10871" y="6871"/>
                    <a:pt x="10871" y="5430"/>
                  </a:cubicBezTo>
                  <a:cubicBezTo>
                    <a:pt x="10871" y="3989"/>
                    <a:pt x="10299" y="2620"/>
                    <a:pt x="9276" y="1584"/>
                  </a:cubicBezTo>
                  <a:cubicBezTo>
                    <a:pt x="8252" y="560"/>
                    <a:pt x="6882" y="1"/>
                    <a:pt x="54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13259;p66">
              <a:extLst>
                <a:ext uri="{FF2B5EF4-FFF2-40B4-BE49-F238E27FC236}">
                  <a16:creationId xmlns:a16="http://schemas.microsoft.com/office/drawing/2014/main" id="{F1B783AD-F832-4AEF-B395-6CA8C6A40690}"/>
                </a:ext>
              </a:extLst>
            </p:cNvPr>
            <p:cNvSpPr/>
            <p:nvPr/>
          </p:nvSpPr>
          <p:spPr>
            <a:xfrm>
              <a:off x="4271569" y="3904531"/>
              <a:ext cx="227394" cy="185728"/>
            </a:xfrm>
            <a:custGeom>
              <a:avLst/>
              <a:gdLst/>
              <a:ahLst/>
              <a:cxnLst/>
              <a:rect l="l" t="t" r="r" b="b"/>
              <a:pathLst>
                <a:path w="7144" h="5835" extrusionOk="0">
                  <a:moveTo>
                    <a:pt x="4620" y="0"/>
                  </a:moveTo>
                  <a:cubicBezTo>
                    <a:pt x="3727" y="0"/>
                    <a:pt x="2977" y="691"/>
                    <a:pt x="2905" y="1572"/>
                  </a:cubicBezTo>
                  <a:cubicBezTo>
                    <a:pt x="2727" y="1548"/>
                    <a:pt x="2358" y="1441"/>
                    <a:pt x="2262" y="1405"/>
                  </a:cubicBezTo>
                  <a:cubicBezTo>
                    <a:pt x="1643" y="1203"/>
                    <a:pt x="1072" y="810"/>
                    <a:pt x="631" y="322"/>
                  </a:cubicBezTo>
                  <a:cubicBezTo>
                    <a:pt x="596" y="298"/>
                    <a:pt x="572" y="274"/>
                    <a:pt x="524" y="262"/>
                  </a:cubicBezTo>
                  <a:cubicBezTo>
                    <a:pt x="517" y="261"/>
                    <a:pt x="509" y="260"/>
                    <a:pt x="501" y="260"/>
                  </a:cubicBezTo>
                  <a:cubicBezTo>
                    <a:pt x="436" y="260"/>
                    <a:pt x="367" y="304"/>
                    <a:pt x="346" y="357"/>
                  </a:cubicBezTo>
                  <a:cubicBezTo>
                    <a:pt x="238" y="572"/>
                    <a:pt x="179" y="810"/>
                    <a:pt x="179" y="1048"/>
                  </a:cubicBezTo>
                  <a:cubicBezTo>
                    <a:pt x="179" y="1393"/>
                    <a:pt x="286" y="1727"/>
                    <a:pt x="476" y="1977"/>
                  </a:cubicBezTo>
                  <a:cubicBezTo>
                    <a:pt x="466" y="1975"/>
                    <a:pt x="456" y="1974"/>
                    <a:pt x="446" y="1974"/>
                  </a:cubicBezTo>
                  <a:cubicBezTo>
                    <a:pt x="397" y="1974"/>
                    <a:pt x="349" y="1997"/>
                    <a:pt x="310" y="2036"/>
                  </a:cubicBezTo>
                  <a:cubicBezTo>
                    <a:pt x="286" y="2060"/>
                    <a:pt x="286" y="2108"/>
                    <a:pt x="274" y="2143"/>
                  </a:cubicBezTo>
                  <a:lnTo>
                    <a:pt x="274" y="2203"/>
                  </a:lnTo>
                  <a:cubicBezTo>
                    <a:pt x="274" y="2655"/>
                    <a:pt x="476" y="3072"/>
                    <a:pt x="822" y="3358"/>
                  </a:cubicBezTo>
                  <a:cubicBezTo>
                    <a:pt x="786" y="3370"/>
                    <a:pt x="774" y="3405"/>
                    <a:pt x="762" y="3417"/>
                  </a:cubicBezTo>
                  <a:cubicBezTo>
                    <a:pt x="750" y="3465"/>
                    <a:pt x="727" y="3513"/>
                    <a:pt x="750" y="3548"/>
                  </a:cubicBezTo>
                  <a:cubicBezTo>
                    <a:pt x="893" y="4024"/>
                    <a:pt x="1262" y="4405"/>
                    <a:pt x="1727" y="4548"/>
                  </a:cubicBezTo>
                  <a:cubicBezTo>
                    <a:pt x="1310" y="4798"/>
                    <a:pt x="834" y="4941"/>
                    <a:pt x="334" y="4941"/>
                  </a:cubicBezTo>
                  <a:lnTo>
                    <a:pt x="191" y="4941"/>
                  </a:lnTo>
                  <a:cubicBezTo>
                    <a:pt x="107" y="4941"/>
                    <a:pt x="36" y="5001"/>
                    <a:pt x="12" y="5084"/>
                  </a:cubicBezTo>
                  <a:cubicBezTo>
                    <a:pt x="0" y="5156"/>
                    <a:pt x="48" y="5239"/>
                    <a:pt x="107" y="5263"/>
                  </a:cubicBezTo>
                  <a:cubicBezTo>
                    <a:pt x="727" y="5632"/>
                    <a:pt x="1465" y="5834"/>
                    <a:pt x="2191" y="5834"/>
                  </a:cubicBezTo>
                  <a:cubicBezTo>
                    <a:pt x="3072" y="5834"/>
                    <a:pt x="3905" y="5560"/>
                    <a:pt x="4596" y="5060"/>
                  </a:cubicBezTo>
                  <a:cubicBezTo>
                    <a:pt x="4691" y="5001"/>
                    <a:pt x="4691" y="4858"/>
                    <a:pt x="4620" y="4786"/>
                  </a:cubicBezTo>
                  <a:cubicBezTo>
                    <a:pt x="4587" y="4754"/>
                    <a:pt x="4544" y="4735"/>
                    <a:pt x="4499" y="4735"/>
                  </a:cubicBezTo>
                  <a:cubicBezTo>
                    <a:pt x="4463" y="4735"/>
                    <a:pt x="4426" y="4748"/>
                    <a:pt x="4394" y="4775"/>
                  </a:cubicBezTo>
                  <a:cubicBezTo>
                    <a:pt x="3763" y="5215"/>
                    <a:pt x="3013" y="5489"/>
                    <a:pt x="2191" y="5489"/>
                  </a:cubicBezTo>
                  <a:cubicBezTo>
                    <a:pt x="1727" y="5489"/>
                    <a:pt x="1262" y="5394"/>
                    <a:pt x="846" y="5239"/>
                  </a:cubicBezTo>
                  <a:cubicBezTo>
                    <a:pt x="1369" y="5144"/>
                    <a:pt x="1846" y="4917"/>
                    <a:pt x="2262" y="4584"/>
                  </a:cubicBezTo>
                  <a:cubicBezTo>
                    <a:pt x="2310" y="4536"/>
                    <a:pt x="2334" y="4477"/>
                    <a:pt x="2322" y="4417"/>
                  </a:cubicBezTo>
                  <a:cubicBezTo>
                    <a:pt x="2310" y="4346"/>
                    <a:pt x="2239" y="4286"/>
                    <a:pt x="2155" y="4286"/>
                  </a:cubicBezTo>
                  <a:cubicBezTo>
                    <a:pt x="1739" y="4263"/>
                    <a:pt x="1369" y="4048"/>
                    <a:pt x="1167" y="3691"/>
                  </a:cubicBezTo>
                  <a:cubicBezTo>
                    <a:pt x="1250" y="3691"/>
                    <a:pt x="1358" y="3667"/>
                    <a:pt x="1441" y="3643"/>
                  </a:cubicBezTo>
                  <a:cubicBezTo>
                    <a:pt x="1524" y="3632"/>
                    <a:pt x="1584" y="3572"/>
                    <a:pt x="1584" y="3489"/>
                  </a:cubicBezTo>
                  <a:cubicBezTo>
                    <a:pt x="1596" y="3405"/>
                    <a:pt x="1536" y="3334"/>
                    <a:pt x="1441" y="3298"/>
                  </a:cubicBezTo>
                  <a:cubicBezTo>
                    <a:pt x="1000" y="3191"/>
                    <a:pt x="667" y="2822"/>
                    <a:pt x="596" y="2381"/>
                  </a:cubicBezTo>
                  <a:lnTo>
                    <a:pt x="596" y="2381"/>
                  </a:lnTo>
                  <a:cubicBezTo>
                    <a:pt x="727" y="2405"/>
                    <a:pt x="869" y="2417"/>
                    <a:pt x="1000" y="2417"/>
                  </a:cubicBezTo>
                  <a:cubicBezTo>
                    <a:pt x="1084" y="2417"/>
                    <a:pt x="1143" y="2358"/>
                    <a:pt x="1167" y="2274"/>
                  </a:cubicBezTo>
                  <a:cubicBezTo>
                    <a:pt x="1179" y="2203"/>
                    <a:pt x="1131" y="2143"/>
                    <a:pt x="1072" y="2108"/>
                  </a:cubicBezTo>
                  <a:cubicBezTo>
                    <a:pt x="703" y="1881"/>
                    <a:pt x="476" y="1488"/>
                    <a:pt x="476" y="1048"/>
                  </a:cubicBezTo>
                  <a:cubicBezTo>
                    <a:pt x="476" y="953"/>
                    <a:pt x="488" y="846"/>
                    <a:pt x="524" y="738"/>
                  </a:cubicBezTo>
                  <a:cubicBezTo>
                    <a:pt x="965" y="1191"/>
                    <a:pt x="1524" y="1524"/>
                    <a:pt x="2120" y="1727"/>
                  </a:cubicBezTo>
                  <a:cubicBezTo>
                    <a:pt x="2120" y="1727"/>
                    <a:pt x="2715" y="1905"/>
                    <a:pt x="2929" y="1917"/>
                  </a:cubicBezTo>
                  <a:lnTo>
                    <a:pt x="3024" y="1917"/>
                  </a:lnTo>
                  <a:cubicBezTo>
                    <a:pt x="3096" y="1917"/>
                    <a:pt x="3167" y="1869"/>
                    <a:pt x="3191" y="1798"/>
                  </a:cubicBezTo>
                  <a:cubicBezTo>
                    <a:pt x="3203" y="1786"/>
                    <a:pt x="3203" y="1750"/>
                    <a:pt x="3203" y="1738"/>
                  </a:cubicBezTo>
                  <a:lnTo>
                    <a:pt x="3203" y="1703"/>
                  </a:lnTo>
                  <a:cubicBezTo>
                    <a:pt x="3203" y="953"/>
                    <a:pt x="3810" y="334"/>
                    <a:pt x="4572" y="334"/>
                  </a:cubicBezTo>
                  <a:cubicBezTo>
                    <a:pt x="4941" y="334"/>
                    <a:pt x="5287" y="488"/>
                    <a:pt x="5549" y="750"/>
                  </a:cubicBezTo>
                  <a:cubicBezTo>
                    <a:pt x="5585" y="787"/>
                    <a:pt x="5621" y="802"/>
                    <a:pt x="5663" y="802"/>
                  </a:cubicBezTo>
                  <a:cubicBezTo>
                    <a:pt x="5676" y="802"/>
                    <a:pt x="5689" y="801"/>
                    <a:pt x="5703" y="798"/>
                  </a:cubicBezTo>
                  <a:cubicBezTo>
                    <a:pt x="5882" y="762"/>
                    <a:pt x="6049" y="738"/>
                    <a:pt x="6203" y="679"/>
                  </a:cubicBezTo>
                  <a:lnTo>
                    <a:pt x="6203" y="679"/>
                  </a:lnTo>
                  <a:cubicBezTo>
                    <a:pt x="6120" y="762"/>
                    <a:pt x="6013" y="857"/>
                    <a:pt x="5894" y="917"/>
                  </a:cubicBezTo>
                  <a:cubicBezTo>
                    <a:pt x="5822" y="965"/>
                    <a:pt x="5787" y="1048"/>
                    <a:pt x="5822" y="1143"/>
                  </a:cubicBezTo>
                  <a:cubicBezTo>
                    <a:pt x="5846" y="1203"/>
                    <a:pt x="5930" y="1250"/>
                    <a:pt x="6001" y="1250"/>
                  </a:cubicBezTo>
                  <a:cubicBezTo>
                    <a:pt x="6144" y="1227"/>
                    <a:pt x="6287" y="1215"/>
                    <a:pt x="6418" y="1167"/>
                  </a:cubicBezTo>
                  <a:lnTo>
                    <a:pt x="6418" y="1167"/>
                  </a:lnTo>
                  <a:cubicBezTo>
                    <a:pt x="6299" y="1286"/>
                    <a:pt x="6168" y="1405"/>
                    <a:pt x="6013" y="1512"/>
                  </a:cubicBezTo>
                  <a:cubicBezTo>
                    <a:pt x="5965" y="1548"/>
                    <a:pt x="5941" y="1608"/>
                    <a:pt x="5941" y="1655"/>
                  </a:cubicBezTo>
                  <a:lnTo>
                    <a:pt x="5941" y="1679"/>
                  </a:lnTo>
                  <a:lnTo>
                    <a:pt x="5941" y="1703"/>
                  </a:lnTo>
                  <a:lnTo>
                    <a:pt x="5941" y="1727"/>
                  </a:lnTo>
                  <a:cubicBezTo>
                    <a:pt x="5941" y="2691"/>
                    <a:pt x="5572" y="3572"/>
                    <a:pt x="4977" y="4227"/>
                  </a:cubicBezTo>
                  <a:cubicBezTo>
                    <a:pt x="4918" y="4298"/>
                    <a:pt x="4918" y="4405"/>
                    <a:pt x="4977" y="4465"/>
                  </a:cubicBezTo>
                  <a:cubicBezTo>
                    <a:pt x="5011" y="4499"/>
                    <a:pt x="5053" y="4514"/>
                    <a:pt x="5096" y="4514"/>
                  </a:cubicBezTo>
                  <a:cubicBezTo>
                    <a:pt x="5143" y="4514"/>
                    <a:pt x="5190" y="4496"/>
                    <a:pt x="5227" y="4465"/>
                  </a:cubicBezTo>
                  <a:cubicBezTo>
                    <a:pt x="5894" y="3715"/>
                    <a:pt x="6263" y="2762"/>
                    <a:pt x="6287" y="1750"/>
                  </a:cubicBezTo>
                  <a:cubicBezTo>
                    <a:pt x="6596" y="1524"/>
                    <a:pt x="6846" y="1250"/>
                    <a:pt x="7061" y="917"/>
                  </a:cubicBezTo>
                  <a:cubicBezTo>
                    <a:pt x="7144" y="857"/>
                    <a:pt x="7132" y="750"/>
                    <a:pt x="7061" y="715"/>
                  </a:cubicBezTo>
                  <a:cubicBezTo>
                    <a:pt x="7029" y="683"/>
                    <a:pt x="6987" y="667"/>
                    <a:pt x="6937" y="667"/>
                  </a:cubicBezTo>
                  <a:cubicBezTo>
                    <a:pt x="6912" y="667"/>
                    <a:pt x="6886" y="671"/>
                    <a:pt x="6858" y="679"/>
                  </a:cubicBezTo>
                  <a:cubicBezTo>
                    <a:pt x="6775" y="726"/>
                    <a:pt x="6680" y="750"/>
                    <a:pt x="6596" y="786"/>
                  </a:cubicBezTo>
                  <a:cubicBezTo>
                    <a:pt x="6680" y="667"/>
                    <a:pt x="6763" y="512"/>
                    <a:pt x="6823" y="369"/>
                  </a:cubicBezTo>
                  <a:cubicBezTo>
                    <a:pt x="6834" y="310"/>
                    <a:pt x="6834" y="238"/>
                    <a:pt x="6787" y="191"/>
                  </a:cubicBezTo>
                  <a:cubicBezTo>
                    <a:pt x="6750" y="153"/>
                    <a:pt x="6703" y="135"/>
                    <a:pt x="6659" y="135"/>
                  </a:cubicBezTo>
                  <a:cubicBezTo>
                    <a:pt x="6632" y="135"/>
                    <a:pt x="6607" y="142"/>
                    <a:pt x="6584" y="155"/>
                  </a:cubicBezTo>
                  <a:cubicBezTo>
                    <a:pt x="6322" y="310"/>
                    <a:pt x="6061" y="393"/>
                    <a:pt x="5775" y="441"/>
                  </a:cubicBezTo>
                  <a:cubicBezTo>
                    <a:pt x="5465" y="143"/>
                    <a:pt x="5048" y="0"/>
                    <a:pt x="4620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D5BEC49-B30E-406A-9D66-E7E15898D152}"/>
              </a:ext>
            </a:extLst>
          </p:cNvPr>
          <p:cNvSpPr txBox="1"/>
          <p:nvPr/>
        </p:nvSpPr>
        <p:spPr>
          <a:xfrm>
            <a:off x="7297983" y="4777817"/>
            <a:ext cx="10831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Waad_zhr1</a:t>
            </a:r>
            <a:endParaRPr lang="ar-SA" b="1" dirty="0">
              <a:solidFill>
                <a:schemeClr val="tx1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919D43AC-4529-454B-BF71-34A1F33B847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557775" y="45284"/>
            <a:ext cx="1498811" cy="120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121984"/>
      </p:ext>
    </p:extLst>
  </p:cSld>
  <p:clrMapOvr>
    <a:masterClrMapping/>
  </p:clrMapOvr>
</p:sld>
</file>

<file path=ppt/theme/theme1.xml><?xml version="1.0" encoding="utf-8"?>
<a:theme xmlns:a="http://schemas.openxmlformats.org/drawingml/2006/main" name="Eco-Friendly Minitheme by Slidesgo">
  <a:themeElements>
    <a:clrScheme name="Simple Light">
      <a:dk1>
        <a:srgbClr val="000000"/>
      </a:dk1>
      <a:lt1>
        <a:srgbClr val="FFFFFF"/>
      </a:lt1>
      <a:dk2>
        <a:srgbClr val="57A3A3"/>
      </a:dk2>
      <a:lt2>
        <a:srgbClr val="ABDFD1"/>
      </a:lt2>
      <a:accent1>
        <a:srgbClr val="FFE8E6"/>
      </a:accent1>
      <a:accent2>
        <a:srgbClr val="FFCC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407</Words>
  <Application>Microsoft Office PowerPoint</Application>
  <PresentationFormat>عرض على الشاشة (16:9)</PresentationFormat>
  <Paragraphs>121</Paragraphs>
  <Slides>27</Slides>
  <Notes>27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35" baseType="lpstr">
      <vt:lpstr>Andalus</vt:lpstr>
      <vt:lpstr>Cambria Math</vt:lpstr>
      <vt:lpstr>Poppins</vt:lpstr>
      <vt:lpstr>Calibri</vt:lpstr>
      <vt:lpstr>Arial</vt:lpstr>
      <vt:lpstr>Caveat Brush</vt:lpstr>
      <vt:lpstr>Eco-Friendly Minitheme by Slidesgo</vt:lpstr>
      <vt:lpstr>Bitmap Image</vt:lpstr>
      <vt:lpstr>ماذا أعرف؟</vt:lpstr>
      <vt:lpstr>تحليل التمثيلات البيانية للدوال والعلاقات</vt:lpstr>
      <vt:lpstr>فيما سبق</vt:lpstr>
      <vt:lpstr>عرض تقديمي في PowerPoint</vt:lpstr>
      <vt:lpstr>عرض تقديمي في PowerPoint</vt:lpstr>
      <vt:lpstr>01</vt:lpstr>
      <vt:lpstr>عرض تقديمي في PowerPoint</vt:lpstr>
      <vt:lpstr>عرض تقديمي في PowerPoint</vt:lpstr>
      <vt:lpstr>02</vt:lpstr>
      <vt:lpstr>عرض تقديمي في PowerPoint</vt:lpstr>
      <vt:lpstr>عرض تقديمي في PowerPoint</vt:lpstr>
      <vt:lpstr>عرض تقديمي في PowerPoint</vt:lpstr>
      <vt:lpstr>03</vt:lpstr>
      <vt:lpstr>عرض تقديمي في PowerPoint</vt:lpstr>
      <vt:lpstr>04</vt:lpstr>
      <vt:lpstr>عرض تقديمي في PowerPoint</vt:lpstr>
      <vt:lpstr>عرض تقديمي في PowerPoint</vt:lpstr>
      <vt:lpstr>05</vt:lpstr>
      <vt:lpstr>اختبارات التماثل</vt:lpstr>
      <vt:lpstr>عرض تقديمي في PowerPoint</vt:lpstr>
      <vt:lpstr>عرض تقديمي في PowerPoint</vt:lpstr>
      <vt:lpstr>عرض تقديمي في PowerPoint</vt:lpstr>
      <vt:lpstr>06</vt:lpstr>
      <vt:lpstr>الدوال الزوجية والدوال الفردية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أهلاً و سهلاً بكن طالباتي الجميلات في رحاب أجيال الحضارة  مع بداية عام دراسي جديد نعود جميعاً إلى طريق العلم ودروب المعرفة.</dc:title>
  <dc:creator>Waad</dc:creator>
  <cp:lastModifiedBy>منال الرويلي</cp:lastModifiedBy>
  <cp:revision>89</cp:revision>
  <dcterms:modified xsi:type="dcterms:W3CDTF">2023-07-13T19:06:43Z</dcterms:modified>
</cp:coreProperties>
</file>