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452" r:id="rId2"/>
    <p:sldId id="453" r:id="rId3"/>
    <p:sldId id="454" r:id="rId4"/>
    <p:sldId id="455" r:id="rId5"/>
    <p:sldId id="456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438867-1F08-27C5-5C1F-80ED083FF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91EB13F-B973-BC64-8A50-C79AEBCB5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E74E53-E1E4-84DB-EC5A-8809092C3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795564-116A-0CC1-E645-E7988BFD7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B9B9B6-D71D-5F58-A42C-01AAB731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515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D0ECE5-44E0-8C82-5522-54349CD9D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EE452DF-9AB7-16A0-9100-31E178A2E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604934-C918-BD58-4A1C-24E2E072D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7DAC18-DDAE-CDCD-5291-505D917A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FE6D09-45CE-14D0-1B36-13FB6173A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422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CF88160-4F1C-8877-B957-1138F5910B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9978200-1DDA-F919-2083-E43561443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3550057-009F-FFAF-4CA6-EC04E3ECC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744FDB-5094-B3C0-DA40-D8DD0BAE5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E1690A-1F78-4303-3F56-19B53A0F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82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C2A622-7CFD-3257-8FBB-5EF9C1034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B720101-BC52-898C-8674-DF6861BC8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9FDE2D-BE7D-0A84-EC13-9377FC52E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71E7B74-23D7-029F-F5AA-D13E3D03E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6E0BB0-6A22-9112-21D7-0FB94CD9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316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24886D-D0F0-9CAF-B4AB-1EB54902F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B5E8DF8-7921-D87B-3240-08E280500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2CB52ED-8C19-25AA-2699-BC28EF211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69CA8E0-2C6C-D641-C44A-7EFF7EB2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655907B-1EEF-6C17-BE18-A9A24C7C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52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3B784C-83E1-486B-9A60-BDB52120F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376830C-DD23-6114-DC62-01611DC7B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928CE84-9CA2-5DFB-B824-96850497A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36536EB-0B4E-AB39-7068-11228883C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6F43B5-5F9F-2EB0-4A68-52DD43C6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C38F015-4906-7E49-3A3A-B380A79DD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624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20503B-E6B1-CBD9-9B05-50E6C33A2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D3AC0BB-89B0-9250-78A9-A1C80D077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BB628CF-F85C-414C-5C3B-719ED3B81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F6484FD-3620-5434-F4B4-B4C0EBB4C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B3F11F3-BE14-8F43-FA75-F2BAE727A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BFB9878-2C12-3F82-94AC-388675AEF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D752248-FFF1-812B-57E5-C5B3B926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56A9395-46D5-1062-4B8F-C3D87CA5F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10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D403EC-8B18-B8DA-BA4C-8033369CF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451D82E-CC5B-217D-2AAD-3AFF9B6B5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9A60245-DE65-EEE3-22F3-32D23F6D6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951B519-977D-D0CF-E554-AB3EAA6EA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482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9A47E87-4C8D-B9B4-0217-467B715BF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E12A11B-BF9C-FFD8-313B-8D2DD4E0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0C1A1C6-4116-0D48-258F-52AA8EEA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485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00859F-D770-D692-C770-1CEE9A076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95A5A6B-3362-ACAB-1BDF-1319D6346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97D0006-EACB-0F8A-82B8-AC8BDA447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71D87EE-D624-63E0-90BA-8E65FF4E0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0C8850-3EE0-33AD-03ED-F758E599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2E35FC1-5FA0-312E-7EB1-228C79F5E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077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FD907A-D586-EA5D-9A2F-5B7C7E39F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781BE7F-ECB2-56DE-8806-A06899502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FF9F2E0-3DDE-1D99-ECEA-39340734C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ECBBA35-7B0E-D320-95ED-3D462A04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C3C715A-1A0C-1F4D-7E06-BD9443911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BABAEEE-5CB6-9186-A93B-2CB90B26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11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276C93B-C027-BAD2-2B82-9BF77532B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B51372C-833A-C3DE-51D7-DD684D2DA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4B96D8-737A-08A0-3FB9-AE7CFF513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01EB2-EB88-41BA-86F0-A9E178A3B8E9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34C086-9328-9DEC-B368-2A7BF8599E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FA5A66-C5A3-2BC3-6E26-8AA38FFA1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BD5-C138-4638-9489-1C639BFA53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374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6" name="Google Shape;104;p15">
            <a:extLst>
              <a:ext uri="{FF2B5EF4-FFF2-40B4-BE49-F238E27FC236}">
                <a16:creationId xmlns:a16="http://schemas.microsoft.com/office/drawing/2014/main" id="{21626071-CE76-44B1-B846-16993175393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7ED2F6C3-B67B-4E7F-8A9C-4C00AD3FEFE7}"/>
              </a:ext>
            </a:extLst>
          </p:cNvPr>
          <p:cNvSpPr txBox="1"/>
          <p:nvPr/>
        </p:nvSpPr>
        <p:spPr>
          <a:xfrm>
            <a:off x="5908018" y="2895173"/>
            <a:ext cx="48732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التهـيئة</a:t>
            </a: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A38C5DBE-1738-470D-B668-704C7A764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8757C117-022B-4AAB-B087-97FD70C64361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2A44C489-9A48-4370-BDA3-78F7D79A6F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13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صورة 14">
            <a:extLst>
              <a:ext uri="{FF2B5EF4-FFF2-40B4-BE49-F238E27FC236}">
                <a16:creationId xmlns:a16="http://schemas.microsoft.com/office/drawing/2014/main" id="{F3227A84-28F7-4902-9C84-223A4BC9F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578B90A-C660-4B3E-BE4A-82CF0AABE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982" y="1810940"/>
            <a:ext cx="8351044" cy="3236119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8AA080E0-B225-4EF3-A513-8FA68033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632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صورة 14">
            <a:extLst>
              <a:ext uri="{FF2B5EF4-FFF2-40B4-BE49-F238E27FC236}">
                <a16:creationId xmlns:a16="http://schemas.microsoft.com/office/drawing/2014/main" id="{F3227A84-28F7-4902-9C84-223A4BC9F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CD51389-0C27-46D6-86A8-A69C0F0CE1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861" y="1978820"/>
            <a:ext cx="8120063" cy="2512218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C955A8B7-7925-429B-932F-A3A79ACC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260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صورة 14">
            <a:extLst>
              <a:ext uri="{FF2B5EF4-FFF2-40B4-BE49-F238E27FC236}">
                <a16:creationId xmlns:a16="http://schemas.microsoft.com/office/drawing/2014/main" id="{F3227A84-28F7-4902-9C84-223A4BC9F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BBCA030-717B-4941-BAEE-B7D1E2639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9386" y="1728787"/>
            <a:ext cx="8889207" cy="3400426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563129EE-12E0-42A4-A5FC-C7901C77E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111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صورة 14">
            <a:extLst>
              <a:ext uri="{FF2B5EF4-FFF2-40B4-BE49-F238E27FC236}">
                <a16:creationId xmlns:a16="http://schemas.microsoft.com/office/drawing/2014/main" id="{F3227A84-28F7-4902-9C84-223A4BC9F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93BB611-BD5B-48C4-A83D-C776D9FE0C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56" y="1895475"/>
            <a:ext cx="8012907" cy="3067050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D7A0077-990B-4E3E-85A7-9E3C795B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12844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شاشة عريضة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2022-08-27T13:47:20Z</dcterms:created>
  <dcterms:modified xsi:type="dcterms:W3CDTF">2022-08-27T13:49:18Z</dcterms:modified>
</cp:coreProperties>
</file>