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1" r:id="rId3"/>
    <p:sldId id="269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9CD81E-3590-88A5-E38B-871BA3D7F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2E10790-AD7D-B861-9EA2-472BC9BA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0D59E9-1B2E-E56B-154A-9B369D7F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7555D1-7811-E83B-7501-ADE933F4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3956FB-1F92-7D0D-0CE8-4DB25FD1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08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6D9F61-05B9-D23B-D4F5-FAE59A11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DAE76A-2B75-D148-099A-CFE6A3AD1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6980EC-7723-B89A-ABE3-12F4A95F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B1C082-8522-0168-20C7-97743946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21318-5813-4C6C-2632-679DC287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7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2BC673A-FC22-6B72-8F2C-AA5727097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340C91-3DDF-9E1D-4712-CD15826D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3088CB-1BA1-D60C-13D8-712A333B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F6B1C2-2819-8D34-625F-8EB76A29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280669-6069-286A-0550-1CF99002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615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BA260D-ED1D-96D5-9AAB-84926F4A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E39EE9-E7DA-FFF4-1142-2020B736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AE6275-631D-C4C8-1A31-0D42826D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D44429-FA47-A802-6DB2-4E64101E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1F38F4-7772-5697-F05A-C59FDD84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35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528379-CD4E-8F30-6212-7532988C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F1E247-E5C7-AF98-348A-441259B9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C180B0-EB34-CF46-3690-90BF16DA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DA7A5B-12B0-D9A0-E8E4-7E2341D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71E30B-8A95-5B0A-41D9-0D550C5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9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96D3F2-345F-F385-1C1C-D21D4431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17DD7D-83B4-FC4B-CBE3-7C4854802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374093-9793-4AAF-A596-EC029B680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C18E4D-9F16-37EA-83E9-60560434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1CC291-F0FA-4943-31F8-0BBA7D2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4B891F-FA10-7365-8A67-2B48216D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8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BF78A7-BA8E-CB61-98FF-01159E9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C982B0-148B-46CA-C47E-2E3BAB4E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B7CD6F8-BF9A-E162-CA5E-4A9506FCC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CEF76A7-42DF-D68A-6567-0F5C0C91C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BCDC42-E166-2CB5-E3CC-C3307DC97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A925A0-7E12-676A-D9FE-9FB33483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8D36183-8213-52C1-CB17-0704B6FA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8134CF-B7C6-3810-E151-7EB1310F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1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1D1819-ACDA-10A0-D601-923B6473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93CD7A-AD05-79EF-2556-8DF292BE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FDB7F5-C30F-7D35-EFB1-03DB6170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DA61746-6070-6F4C-9BB2-E2C57D45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55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C6132CE-73B3-06FA-4296-985A43CA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BC232E3-1810-D9E1-E6D5-2DD15162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C49049-D60F-8984-9480-8BACE49E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17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851F6A-8873-DC8C-94AD-2A4D1FB4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C5A74E-5184-69AD-4AAC-462B5DEB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781859-60A4-0629-6497-D0558B8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0A0770-F51B-8083-6A40-20DA95FC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790F67-4569-1933-BB7B-11D791A1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8A8B64-B505-BF82-FB25-6F9EB0A5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4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68FAAF-C702-80C3-50EA-7C775E74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F096BB9-AD3B-2BB1-4088-F0FB99E6F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9D3E42-7FB3-AD31-A945-F6D70EB8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3B3BC8-8964-3BA0-EFFC-105356E2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B3DC2A-31D2-8A1B-6632-20F0C33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BCBB92E-D7EE-8CA5-AC5F-D4CD79BF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60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FC94BA4-D73C-62C3-92E5-B5AF562C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625B89-AAD9-8A24-0A41-C2B64B23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83AA37-5FC2-1AEB-DB5C-A2BFC1ED1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35C1-B80F-4AB9-A13F-C62F7B5C87C4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025471-1550-CCCA-DAD8-8C8EB05AC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05CFA2-B626-0727-9039-FB4E3252F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A1EE-DE32-4549-933F-6C692E63F0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093496" y="2207785"/>
            <a:ext cx="48732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2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القيمة المنزلية للأعداد حتى 100</a:t>
            </a:r>
          </a:p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C1FCCD5-E737-405A-B12C-B4BD47B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D4AF4B-16B3-470D-8750-40C9186F3B27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5733169-C723-4A12-911D-964402719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658349" y="2053827"/>
            <a:ext cx="2187784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القيمة المنزلية للأعداد حتى 100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الرقم</a:t>
            </a:r>
          </a:p>
          <a:p>
            <a:pPr algn="ctr"/>
            <a:r>
              <a:rPr lang="ar-SA" dirty="0"/>
              <a:t>القيمة المنزلية</a:t>
            </a:r>
          </a:p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75C2069-4756-4CB1-954D-A0A37FC31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6" t="40943" r="37879" b="6128"/>
          <a:stretch/>
        </p:blipFill>
        <p:spPr>
          <a:xfrm>
            <a:off x="2960960" y="1871662"/>
            <a:ext cx="6270080" cy="34004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69FE70B-D923-4211-90BC-E065AC60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3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915343C-C320-4DDB-86D8-8B0947F68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6" t="18047" r="20152" b="73483"/>
          <a:stretch/>
        </p:blipFill>
        <p:spPr>
          <a:xfrm>
            <a:off x="6586537" y="1742399"/>
            <a:ext cx="3640931" cy="6721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1DC50C-9FED-43AF-BB4F-6BA6AE165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2" t="26586" r="20152" b="21077"/>
          <a:stretch/>
        </p:blipFill>
        <p:spPr>
          <a:xfrm>
            <a:off x="3028950" y="2414587"/>
            <a:ext cx="7672388" cy="31146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133BADD-426C-40AF-AD95-CA8E114D2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2F16687-A1D3-4A8E-B469-6AB48AFFD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339162-A296-457C-87C7-BC96732C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957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915343C-C320-4DDB-86D8-8B0947F68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6" t="18047" r="20152" b="73483"/>
          <a:stretch/>
        </p:blipFill>
        <p:spPr>
          <a:xfrm>
            <a:off x="6586537" y="1613807"/>
            <a:ext cx="3640931" cy="672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E0BE41-8A49-4919-A03F-448A6119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ABBB76-0CA1-4165-9D0C-52A77BB40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79" t="28821" r="17273" b="45170"/>
          <a:stretch/>
        </p:blipFill>
        <p:spPr>
          <a:xfrm>
            <a:off x="2386011" y="2590940"/>
            <a:ext cx="9318176" cy="26970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7FBB1CB-33EB-42A2-8C23-C0DB27EF5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8C47C18-A570-466D-A97B-AB667402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05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915343C-C320-4DDB-86D8-8B0947F68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16" t="18047" r="20152" b="73483"/>
          <a:stretch/>
        </p:blipFill>
        <p:spPr>
          <a:xfrm>
            <a:off x="6586537" y="1613807"/>
            <a:ext cx="3640931" cy="672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E0BE41-8A49-4919-A03F-448A6119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A92A8A8-754F-43B7-B6C1-2DAABE4B8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79" t="57317" r="17273" b="16903"/>
          <a:stretch/>
        </p:blipFill>
        <p:spPr>
          <a:xfrm>
            <a:off x="2393156" y="2546420"/>
            <a:ext cx="9382368" cy="26789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552BA03-B39D-4F86-B34A-87EDF196B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8BB50D-B9CB-4C27-8E4B-B0415784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184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15343C-C320-4DDB-86D8-8B0947F68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6" t="18047" r="20152" b="73483"/>
          <a:stretch/>
        </p:blipFill>
        <p:spPr>
          <a:xfrm>
            <a:off x="6586537" y="1613807"/>
            <a:ext cx="3640931" cy="672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E0BE41-8A49-4919-A03F-448A6119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0F3D5E-86DC-42F1-B249-A3AE326D3C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46" t="34568" r="16817" b="46272"/>
          <a:stretch/>
        </p:blipFill>
        <p:spPr>
          <a:xfrm>
            <a:off x="2028825" y="2689004"/>
            <a:ext cx="9847670" cy="224018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AF51B2-F20B-47F6-987E-4BDA5BE1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8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A93A10-D338-4128-8C77-4B75490C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15343C-C320-4DDB-86D8-8B0947F68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16" t="18047" r="20152" b="73483"/>
          <a:stretch/>
        </p:blipFill>
        <p:spPr>
          <a:xfrm>
            <a:off x="6586537" y="1613807"/>
            <a:ext cx="3640931" cy="672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E0BE41-8A49-4919-A03F-448A6119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CB74678-96F6-4D43-A140-5660936ED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73" t="55526" r="16817" b="25791"/>
          <a:stretch/>
        </p:blipFill>
        <p:spPr>
          <a:xfrm>
            <a:off x="6855119" y="2802235"/>
            <a:ext cx="4692503" cy="191978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9077D52-D668-45BF-8FE8-7028BFD2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65" t="55526" r="48880" b="25791"/>
          <a:stretch/>
        </p:blipFill>
        <p:spPr>
          <a:xfrm>
            <a:off x="1977011" y="2802234"/>
            <a:ext cx="4878108" cy="191978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0413C7-C1E7-44E1-9355-F84D8BA1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4517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شاشة عريضة</PresentationFormat>
  <Paragraphs>17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2022-08-27T13:52:00Z</dcterms:created>
  <dcterms:modified xsi:type="dcterms:W3CDTF">2022-08-27T13:53:05Z</dcterms:modified>
</cp:coreProperties>
</file>