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28" r:id="rId2"/>
    <p:sldId id="329" r:id="rId3"/>
    <p:sldId id="330" r:id="rId4"/>
    <p:sldId id="331" r:id="rId5"/>
    <p:sldId id="33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B32CD5-05E9-06D3-33F5-90E853735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F927E62-44EF-99A2-8A83-60ACF22648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907BE9-81C8-CB2E-93E9-AC9E9186C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ECC4B7-2E95-CE55-BE8D-57A61C399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24258F-D4BD-523D-D3DD-72FB08B0D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358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6BA654-B980-013B-7992-D41AC736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4926C99-4CB1-2D95-961E-48AC72BDA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F77460-757F-E4C9-C0AC-E045B2477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E7C7347-D7D6-E2C3-1B35-B2BD5A0DF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0D3F475-08E9-9185-20B8-7AE8B5DA2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486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D3781AB-7DF0-EB7F-F243-1989E859B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134C935-B577-90C2-AF15-5E9F4CD06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EF0F75-5A56-A7A8-4AC7-E4A26041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1FEAEE-6A37-869A-4538-EADF6ED55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7FF1FC-F296-2535-D609-A18D8DD09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644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54F446-5507-BE4F-17B0-A8EE39C29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95374AE-9A81-36D1-D445-1A6DCB7F5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8A0695-02DE-7687-ED82-A42304A97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C6CA6F7-1516-F169-B6A9-11C8570C1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81C3BF1-7B89-2B26-1B83-6E52A7063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35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D27F02-5E6B-D0F6-FFAE-212829E8A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F0C301B-4125-7244-2A80-7C6D6E7C0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5A4A60-3A6E-877A-AC6B-4EF2F7B16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BC540B-9C4B-7C56-AE12-E2BFE0328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4E0FC78-60BF-91ED-E374-E48FC4CBD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052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7C146F-8BDA-AF1D-A13C-2525419C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7BC3CD-3AD3-53D9-161F-D007A8AE9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87B6C89-7370-AD26-D615-343C06C5D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E936890-047D-EA53-4A8E-433AE4F67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7F6BDB4-4F55-913C-F67A-CA0C9470A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CF1C2E-8F92-525C-E056-1C323C70F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782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4CA9F7-CFAC-0238-A3D7-6FD00095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7B3E319-DC2C-FAE5-C373-019C064C8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07AA5CA-5DF5-2CBC-AAC5-3D3B7649B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B4CEF42-64DB-53C5-7519-14BE50087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13DB25B-EB4E-7D10-2CFD-86A86C77C8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479D8CE-A2E4-1FBD-B38C-D23A82CE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B471F6F-3A3D-D600-A990-E6AD1C08B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1AAAB2D-453D-D133-63DB-CC1439B87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284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869E32-A9ED-601C-1261-E8146E831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79449CC-76E0-9049-DA51-21DAD2878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7917009-1C26-25B7-6B57-B17A59DB3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73BC16C-A0CA-50FE-A848-E83B90B3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350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BCCBA98-71EB-DC36-C6CB-4CF5B6898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382E31A-5EC5-0F5D-0885-916872062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B402D75-517F-7C1A-2350-ED627AC2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277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FC4FC7-EEAD-87EC-6F1C-A5BC9C14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845F3EA-B127-CE37-38C4-1CE39F648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D615520-9EA1-C8ED-1BE4-6DCBD3C0F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978439B-45E5-3DA1-13BD-1797ADE4E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9F727D7-E2CB-3C02-8090-0F1671041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4211E10-2ABA-38FF-95CC-8B62C7C23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503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B47665E-FFE5-25E8-5956-DB7E865DD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C8031D7-21CB-B465-94A8-C1F291151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4DF49F2-1672-E1E5-5935-84DBF816F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A9050AA-1082-5AA8-2529-4D48B51C6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36B2F9-1B13-B0EB-0EA2-F8446295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DE2AD72-E439-A484-5149-019E5092F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118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7448D21-5FE5-D08A-1620-9F84D96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31DD11A-052F-B910-306F-977C07884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3669826-BE04-330A-9C15-358180C38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7767C-6744-48CE-A153-31026BB645B0}" type="datetimeFigureOut">
              <a:rPr lang="ar-SA" smtClean="0"/>
              <a:t>14/02/44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1DE9D4-9A4B-40C0-A820-135948856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734F31-3F7D-A7E6-1DBC-F6EB617D6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A4097-6960-429A-B3F0-60B96D59C3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698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3157AAA-82F5-4423-BEC7-3C15C8B3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C1F9FBBF-23D9-4828-AA3F-E7E41FB72B42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72175578-3278-4E0F-A8B0-D8689E1D58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9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288CD7C8-3C20-4EA5-BBED-89BD47BD0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B16B6047-A975-44C1-8D27-846B074AA0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833" t="38519" r="12576" b="18788"/>
          <a:stretch/>
        </p:blipFill>
        <p:spPr>
          <a:xfrm>
            <a:off x="2291474" y="1985962"/>
            <a:ext cx="9476159" cy="3166052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CC8F4123-93F3-43D6-9EE2-53C4E8A2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333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288CD7C8-3C20-4EA5-BBED-89BD47BD0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D2F3CD7D-684F-48D5-9672-9FFACC67BE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758" t="24107" r="13182" b="31718"/>
          <a:stretch/>
        </p:blipFill>
        <p:spPr>
          <a:xfrm>
            <a:off x="2278856" y="1900238"/>
            <a:ext cx="9473336" cy="3270248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F0C43B3E-31BA-44CD-B5C6-C81EC9831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4812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288CD7C8-3C20-4EA5-BBED-89BD47BD0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76BADAF-5BBB-415B-A27C-4145DCB0B3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273" t="18856" r="12804" b="52322"/>
          <a:stretch/>
        </p:blipFill>
        <p:spPr>
          <a:xfrm>
            <a:off x="2480367" y="1805390"/>
            <a:ext cx="9388506" cy="2652309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615FD923-AE87-4592-A22E-4C329F84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216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288CD7C8-3C20-4EA5-BBED-89BD47BD0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607342"/>
            <a:ext cx="1403066" cy="125015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852C298-069D-4389-AE19-1B0FADF9F1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890" t="59063" r="13075" b="12115"/>
          <a:stretch/>
        </p:blipFill>
        <p:spPr>
          <a:xfrm>
            <a:off x="2043114" y="2008332"/>
            <a:ext cx="9699878" cy="2506517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A84BFA50-095C-494C-A36B-F5409BAE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22500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شاشة عريضة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2022-09-10T08:05:51Z</dcterms:created>
  <dcterms:modified xsi:type="dcterms:W3CDTF">2022-09-10T08:06:28Z</dcterms:modified>
</cp:coreProperties>
</file>