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457" r:id="rId2"/>
    <p:sldId id="459" r:id="rId3"/>
    <p:sldId id="460" r:id="rId4"/>
    <p:sldId id="461" r:id="rId5"/>
    <p:sldId id="462" r:id="rId6"/>
    <p:sldId id="463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09A1F54-17E5-ED74-8FF2-43BE63F7F7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48BE4A0-FA6E-D87A-CF3D-AF9505300A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0D8BBA9-6E34-0650-E8E6-640AF2E76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C76DB-C18C-440C-A4B5-F04BA59DF81F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A8259A6-ED5F-1CE2-773E-E0817246C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47C151A-611E-CA00-F839-E9F271931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6C4C-C168-4D79-AC8B-4C9832AC22E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050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5C47014-E196-C98F-2C99-8A8288CFA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915FC54-08F6-3379-FBCD-DBDA3E9ED0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BA94CA1-BC51-9103-DCE6-CDB6A1D34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C76DB-C18C-440C-A4B5-F04BA59DF81F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96AC1A9-B706-B1FE-E349-BCD27A134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2732E22-ABD6-1454-1BCC-14DB6FE64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6C4C-C168-4D79-AC8B-4C9832AC22E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4640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CE131365-D6A7-51E8-F6CE-0ED589D64C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F337199-5F22-A604-C61B-3D60B1FBD5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5B3578E-85CE-A309-4909-04C2A36BD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C76DB-C18C-440C-A4B5-F04BA59DF81F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EAFF434-286D-C192-5D9A-811C2F84E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2470BD6-D2FB-3264-CB6C-4BE7CF220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6C4C-C168-4D79-AC8B-4C9832AC22E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4131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D0F1E63-BDC9-8CF4-E4B7-09534AD82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60335A6-318C-73B5-1B96-AC4384419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1612E4C-378F-5A6A-3A9E-2B8D9D88F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C76DB-C18C-440C-A4B5-F04BA59DF81F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B46AF72-4858-309C-83C5-3B243670A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2984BF0-5866-D9C7-7A7B-A5CEB2923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6C4C-C168-4D79-AC8B-4C9832AC22E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64670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B48C499-03FC-81DE-8527-12597274D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F2B1D07-3B6F-80A2-3A43-3E0B1259FC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849FA72-6FFF-6BAF-8F2A-A27A2E4D6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C76DB-C18C-440C-A4B5-F04BA59DF81F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A10BE8D-F213-2580-9B94-37F8A8529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EE7E2FF-F7C1-A050-4441-55CBDBC75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6C4C-C168-4D79-AC8B-4C9832AC22E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4994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253946C-C52C-B2DB-A2E3-E9A7844DA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A59613A-CE38-281A-AE17-2BB43F2700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3D1D9F7-24E6-27F6-59FC-065B0B59DA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023A518-EA1B-3210-6F7C-55D087A38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C76DB-C18C-440C-A4B5-F04BA59DF81F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806EA1F-D78B-E7A0-1A15-B35FDA3DC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5684066-1855-4D2E-8820-7956795C3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6C4C-C168-4D79-AC8B-4C9832AC22E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51059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7F1C63-448D-5136-797E-AE43C658D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D3C82E4-4EDF-22B4-49DA-9A1094CAE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45E2426-56AD-EFB8-0466-FB840B1B5B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5F5250D-5E98-55B6-7FE8-F7F77D98DB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656EB76A-1F26-7D24-0973-3F002C8D0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AE8F95E-C899-32C5-1B62-16BA6B325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C76DB-C18C-440C-A4B5-F04BA59DF81F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F532A0CA-AB5E-A19F-7639-BF3F38C3A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B438D140-1C09-C0CA-138B-92B2ACB2A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6C4C-C168-4D79-AC8B-4C9832AC22E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35169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8D610CF-E128-A493-CA42-714D2C3C6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C5E6964-D156-1496-78FF-86FA8FD11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C76DB-C18C-440C-A4B5-F04BA59DF81F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6FF7CFD2-83F3-940C-6854-91FFC7E08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AF0EA3B-61A4-A9E9-E79F-8EFD35A41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6C4C-C168-4D79-AC8B-4C9832AC22E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69668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3084AFE7-2CB1-5191-87BF-43BDD4284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C76DB-C18C-440C-A4B5-F04BA59DF81F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8CD535D-1BE5-848F-49E3-6A999ACD4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8FEDA31-9804-1669-5D59-5B055D013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6C4C-C168-4D79-AC8B-4C9832AC22E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2150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16145A3-D4D0-2E71-8600-A10523991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7B3C9DA-9222-BFAF-9F86-D1062E685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6AF4DDD-D88D-45BA-0FC8-2C001E198E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E72426D-E334-60E0-7182-7BDBE3A89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C76DB-C18C-440C-A4B5-F04BA59DF81F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8F7C256-2C51-BFE6-6AE3-E18115633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301FED3-0679-9BC4-CE10-EA700BAE8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6C4C-C168-4D79-AC8B-4C9832AC22E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62062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855C2BD-F41A-8710-AFE2-CD73C020B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A016773-43E3-33F5-86CE-73C16A698B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664BFAF-A0B7-C86C-10A8-CBF4B0F2D8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858831E-A5F6-568F-4035-37B4A5913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C76DB-C18C-440C-A4B5-F04BA59DF81F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E303F88-61A3-4000-F524-41540AA2C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BDD0D45-7D65-1BE5-FF47-0D5C43745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6C4C-C168-4D79-AC8B-4C9832AC22E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58151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1C7B01C8-43ED-26B1-E041-72355FE2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919E4A1-4F26-786E-A435-60DA3B191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B183AA5-9381-693F-3BF8-9791422CC1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C76DB-C18C-440C-A4B5-F04BA59DF81F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E2F94FA-F17A-A8F1-0DA7-5CF07E65F8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DA4408C-2ABD-BA7B-83F3-BF5AAA6543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D6C4C-C168-4D79-AC8B-4C9832AC22E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87839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1A8E7D3D-E421-4986-AF55-8204BD20D3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pic>
        <p:nvPicPr>
          <p:cNvPr id="6" name="Google Shape;104;p15">
            <a:extLst>
              <a:ext uri="{FF2B5EF4-FFF2-40B4-BE49-F238E27FC236}">
                <a16:creationId xmlns:a16="http://schemas.microsoft.com/office/drawing/2014/main" id="{21626071-CE76-44B1-B846-16993175393C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15637" y="2784347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7ED2F6C3-B67B-4E7F-8A9C-4C00AD3FEFE7}"/>
              </a:ext>
            </a:extLst>
          </p:cNvPr>
          <p:cNvSpPr txBox="1"/>
          <p:nvPr/>
        </p:nvSpPr>
        <p:spPr>
          <a:xfrm>
            <a:off x="5867558" y="2784347"/>
            <a:ext cx="48732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التهـيئة</a:t>
            </a:r>
          </a:p>
        </p:txBody>
      </p:sp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B01D3B5A-5E02-4358-8F49-2C94771B9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1</a:t>
            </a:fld>
            <a:endParaRPr lang="ar-SA"/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050DEDAD-58A8-4EFF-9732-8D3C0AD61BC7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D443970E-53B4-48BF-B495-A00CE46478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3611" y="5987018"/>
            <a:ext cx="531879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734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8C77C942-7E1E-4164-9842-BCFF8C796533}"/>
              </a:ext>
            </a:extLst>
          </p:cNvPr>
          <p:cNvSpPr txBox="1"/>
          <p:nvPr/>
        </p:nvSpPr>
        <p:spPr>
          <a:xfrm>
            <a:off x="8422481" y="1539657"/>
            <a:ext cx="276641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6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khbar MT" pitchFamily="2" charset="-78"/>
              </a:rPr>
              <a:t>أكتب عدد الأشياء </a:t>
            </a:r>
            <a:endParaRPr lang="ar-SA" sz="3600" b="1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6A0A8786-CC0C-4A39-801F-4B69150F79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1613" y="2185988"/>
            <a:ext cx="9974460" cy="2938462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F92CF64A-B1DF-4A1D-85D2-A6D638EC4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8194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8C77C942-7E1E-4164-9842-BCFF8C796533}"/>
              </a:ext>
            </a:extLst>
          </p:cNvPr>
          <p:cNvSpPr txBox="1"/>
          <p:nvPr/>
        </p:nvSpPr>
        <p:spPr>
          <a:xfrm>
            <a:off x="8836819" y="1626944"/>
            <a:ext cx="294501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6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khbar MT" pitchFamily="2" charset="-78"/>
              </a:rPr>
              <a:t>أجــد ناتج الجمع : </a:t>
            </a:r>
            <a:endParaRPr lang="ar-SA" sz="3600" b="1" dirty="0"/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49CD7565-E2AD-4BCB-98DE-7F7255D8C0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4663" y="2478881"/>
            <a:ext cx="8653461" cy="2614613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B1A071D7-E3BF-4984-A807-58F7AACD0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17693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714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8C77C942-7E1E-4164-9842-BCFF8C796533}"/>
              </a:ext>
            </a:extLst>
          </p:cNvPr>
          <p:cNvSpPr txBox="1"/>
          <p:nvPr/>
        </p:nvSpPr>
        <p:spPr>
          <a:xfrm>
            <a:off x="8286750" y="1545944"/>
            <a:ext cx="33164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6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khbar MT" pitchFamily="2" charset="-78"/>
              </a:rPr>
              <a:t>أجــد ناتج الجمع : </a:t>
            </a:r>
            <a:endParaRPr lang="ar-SA" sz="3600" b="1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A3FA1B25-8F0D-4919-B5BD-EDB0467F93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3181" y="2350294"/>
            <a:ext cx="9079706" cy="2664618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B7377D47-C2AE-48FF-B381-D19F1CE14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895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714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8C77C942-7E1E-4164-9842-BCFF8C796533}"/>
              </a:ext>
            </a:extLst>
          </p:cNvPr>
          <p:cNvSpPr txBox="1"/>
          <p:nvPr/>
        </p:nvSpPr>
        <p:spPr>
          <a:xfrm>
            <a:off x="4622006" y="1669806"/>
            <a:ext cx="72169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6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khbar MT" pitchFamily="2" charset="-78"/>
              </a:rPr>
              <a:t>أنظـر إلى الصورة ، وأكتب الأعداد ، ثم أجـد ناتج الجمع : </a:t>
            </a:r>
            <a:endParaRPr lang="ar-SA" sz="3600" b="1" dirty="0"/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71BB308F-E9B9-4252-BE9D-D44424AB03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3188" y="2778917"/>
            <a:ext cx="8903493" cy="2243136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9675C4EE-AEEC-4058-8CBB-18551C855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52960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714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8C77C942-7E1E-4164-9842-BCFF8C796533}"/>
              </a:ext>
            </a:extLst>
          </p:cNvPr>
          <p:cNvSpPr txBox="1"/>
          <p:nvPr/>
        </p:nvSpPr>
        <p:spPr>
          <a:xfrm>
            <a:off x="3550444" y="1668244"/>
            <a:ext cx="78956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6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khbar MT" pitchFamily="2" charset="-78"/>
              </a:rPr>
              <a:t>أحـل :</a:t>
            </a:r>
            <a:endParaRPr lang="ar-SA" sz="3600" b="1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FD3EDCFE-8BFF-4F0E-9E2F-AC95436285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0343" y="2314575"/>
            <a:ext cx="8865393" cy="2814638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315E3CCE-B03F-4868-95B1-BF28A49B8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9366824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38</Words>
  <Application>Microsoft Office PowerPoint</Application>
  <PresentationFormat>شاشة عريضة</PresentationFormat>
  <Paragraphs>13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2022-09-10T08:34:00Z</dcterms:created>
  <dcterms:modified xsi:type="dcterms:W3CDTF">2022-09-10T08:35:06Z</dcterms:modified>
</cp:coreProperties>
</file>