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464" r:id="rId3"/>
    <p:sldId id="465" r:id="rId4"/>
    <p:sldId id="466" r:id="rId5"/>
    <p:sldId id="467" r:id="rId6"/>
    <p:sldId id="468" r:id="rId7"/>
    <p:sldId id="469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0BA334-003D-DDAE-1DBA-6F9F11E82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98C9351-FDC1-BE47-5ADE-49747E708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C93A9D-A99C-31DD-E0EE-2A894F90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C36F40-1951-E931-201D-B1CAA30C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8B7737-AFD3-7AB5-9F89-1E70CD96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667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CF13BA-3DBC-AEAC-2A0D-FDA87F151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EF8C4D1-D1E6-8FA7-98FA-521283F03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7270A5-4AA1-41A4-C1CC-41101C7C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20EB25-CBD6-2C87-3CB5-9E00C566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FAD0AE-6ABA-CCE6-5782-6ED62D08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45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2F80317-81FE-D66B-145D-12A6D92CB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072BFB-16D0-27B8-6790-DFB0218BE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1F2DDE-055F-5896-309B-12BDC8B2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082ACE-ACCE-DEF4-3854-082ADE54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F36107-9FED-7B9B-0C23-2819DAA03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692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B1951E-8605-ADB2-772A-3E0C0A558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1358536-50D2-C7C4-0584-0A4FC995F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A0B655-1EC9-C273-899E-50054A04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0BF456-C98C-CEE3-8C3B-AB580191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841690-3862-B816-E706-C3285BAD9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45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90B59B-2B90-48D1-235F-99F2E532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7628CA-CFD1-D989-564F-365CF2D4C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3B3D64-5335-79F5-D8AC-7170F548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CEEA2D-975F-61CE-044B-87E5C73D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E95C1C-F195-D330-FC7D-6A8CAFE0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081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929EFC-9BD2-08FF-1670-82289604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11BE94-5A12-9018-4A12-FECBE90FA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559809A-EE5C-7740-F130-CAC5AF7E1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B32EE98-ED5A-D03C-FA9B-DAF09C7A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0B8D1E4-2E45-D67A-B434-A5DB6E7D6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412F175-3865-1950-15AA-076F7FB5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99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601F76-966A-4527-43B4-57F0DE1D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2F54B28-CC5E-1569-157A-97C9C01D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0BE987B-1334-9A4E-AAB5-B4B97A5D6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19640DD-34B0-610C-B628-60237D505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6D6B154-ACA4-EA1F-0E48-EF554CC7B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40575BA-5C65-0CC5-E09A-1B4D756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92C22D-3218-0AB7-868C-405EF95B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EE840E8-6BDF-5956-A4B2-AC0612FB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4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D1795-BDC0-ECB1-13B4-C09B70604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A76A95F-519A-65D4-851D-820E2D01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9B5CDD2-5475-88A7-B9A3-E0A29BE4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A20E70A-7832-C575-03BE-9C5938DA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827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89A9A9B-FA82-9FA7-479B-F4506C0D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124DF1F-EB21-D93D-8E99-B35EDE61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639386-6DE5-4BD2-7EA3-52CAFCFD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374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04825F-91E9-BAAD-AD91-D971ACD61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39ECC97-91B3-FB7A-23B7-14BB84D7A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A93E1EC-3465-E74F-E391-4FD1F6FAB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C3EC45D-F44B-2348-A454-D5636426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633EFF-EFC0-B84E-AC03-E4E86450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E1FE901-0523-2160-AAE2-FCD3AEA6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20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CA2D68-54EE-DD5C-2974-AB979572D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6F7FF6-BEF2-03F7-F72B-FF82C9ABB3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59EEFA1-C349-C5DA-70BC-DAC7F9EF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9BAA511-FF53-4FAA-31EE-ACB4C7A7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174F06-B0F7-20BA-6B03-B6079C5C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34D1ECC-CA33-1093-C224-E4C6DAFC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269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6C6E187-14ED-1A3D-F1AB-5CDE38BE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5D6A62-2103-B450-3077-5ADF4F509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DE9E04-7523-E93E-DE54-D1E6C9DCE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F4C4A-D416-459B-B722-805FA1996A14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08DA94-FA67-87B9-1529-864E2424C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B5B1EA-F33E-21AC-C8A3-A6464A2C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244C5-BD92-42D7-BDAD-720C7DD28D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551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3339" y="2624786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407944" y="2014906"/>
            <a:ext cx="3276169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خصائص الجمـع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70D3B89-6678-4AE2-A48B-452D7D89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317CF705-BC09-4E31-8E36-6CD2E6FECA02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5FD64142-F208-4F75-96CD-34A465908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064228" y="1636007"/>
            <a:ext cx="2707481" cy="36576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الأعداد بأي ترتيب . وأجمع الصفر إلى أي عدد آخر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 </a:t>
            </a:r>
          </a:p>
          <a:p>
            <a:pPr algn="ctr"/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الجمع</a:t>
            </a:r>
          </a:p>
          <a:p>
            <a:pPr algn="ctr"/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ناتج الجمع</a:t>
            </a:r>
          </a:p>
          <a:p>
            <a:pPr algn="ctr"/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الأعداد المضافة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1C71074-A8E1-4396-B399-A92A65C7A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225" y="1636007"/>
            <a:ext cx="7158038" cy="3433062"/>
          </a:xfrm>
          <a:prstGeom prst="rect">
            <a:avLst/>
          </a:prstGeom>
        </p:spPr>
      </p:pic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854385CF-FCC2-4E55-89AD-BF3AEA9C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3702F44-AD5C-4131-80D4-906B5A3A2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099" y="1574005"/>
            <a:ext cx="8096251" cy="3440911"/>
          </a:xfrm>
          <a:prstGeom prst="rect">
            <a:avLst/>
          </a:prstGeom>
        </p:spPr>
      </p:pic>
      <p:sp>
        <p:nvSpPr>
          <p:cNvPr id="9" name="فقاعة الكلام: بيضاوية 8">
            <a:extLst>
              <a:ext uri="{FF2B5EF4-FFF2-40B4-BE49-F238E27FC236}">
                <a16:creationId xmlns:a16="http://schemas.microsoft.com/office/drawing/2014/main" id="{6E3943BC-FD67-421F-A26C-1C7D63884F3E}"/>
              </a:ext>
            </a:extLst>
          </p:cNvPr>
          <p:cNvSpPr/>
          <p:nvPr/>
        </p:nvSpPr>
        <p:spPr>
          <a:xfrm>
            <a:off x="9658350" y="2736056"/>
            <a:ext cx="2257425" cy="177165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1">
                    <a:lumMod val="75000"/>
                  </a:schemeClr>
                </a:solidFill>
              </a:rPr>
              <a:t>ناتج جمع صفر إلى أي عدد يساوي ذلك العدد دائما .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8ED6CB48-3C65-41AF-95F9-AE2DA95F8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753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2084D9F-D6F8-4322-BFAB-183E99939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86" y="2200827"/>
            <a:ext cx="8872538" cy="318247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25ED732-517C-4064-8638-99CF0E8A6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1301" y="1524700"/>
            <a:ext cx="1629284" cy="56841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1BA70FE-B318-4C01-808A-C416EEA458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9636" y="1621631"/>
            <a:ext cx="2000250" cy="47148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0CF653C0-31C6-46EA-8299-2E09486E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230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722600B-923C-43FA-A8C0-13F6F56C8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488" y="1474694"/>
            <a:ext cx="10370347" cy="354736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C2B68A6-D9CC-4288-B236-05CAEAAE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98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CA65008-E987-46BA-BA1C-E6F726F4C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345" y="1593056"/>
            <a:ext cx="10315574" cy="3507582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275AC7D-9FF8-417C-9375-662A5055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108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644B434-80C0-446B-8998-E34C439E8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7" y="2099184"/>
            <a:ext cx="9486900" cy="285367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333CC23-0FCA-4C4C-856E-E9D92B6736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6213" y="1364456"/>
            <a:ext cx="3812382" cy="649003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DAA88F94-6E70-41B6-B7F2-A3547C7E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84547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شاشة عريضة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2022-09-10T08:35:42Z</dcterms:created>
  <dcterms:modified xsi:type="dcterms:W3CDTF">2022-09-10T08:36:43Z</dcterms:modified>
</cp:coreProperties>
</file>