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70" r:id="rId2"/>
    <p:sldId id="471" r:id="rId3"/>
    <p:sldId id="472" r:id="rId4"/>
    <p:sldId id="473" r:id="rId5"/>
    <p:sldId id="474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543CA1-823D-2039-E8D4-305AF8F27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4F5925A-27FC-DC7E-BC5D-924CAB48D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E84EF4-818E-AF46-DADF-4508F175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2DC78E-1D60-3647-C44C-38BE1006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FD542F-2FA6-035D-F1D8-A6B36DF4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194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06F24D-F6F7-2888-5CF1-C470F658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704C1A2-2C27-6313-95C6-B409494C1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FBDD20-0F0B-727A-33C9-F314A4BC6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914482-64EA-7047-E749-FD450DE1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DABB19-8534-1BC6-07A7-752E4A3B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82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F84589D-B5A2-60ED-4405-BBAD9896B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170D193-CED0-E0EB-750C-EFE775BF7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44941D-60EE-8A99-F539-2F137F2D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56BC7C-DA59-B79B-759B-5384F4EC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F18DD8-F93B-34EB-99B6-8FFF3EB9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56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0D16E-2719-4C22-453C-CE2C24EF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6A37DA-6818-1B61-078C-C1A5154B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87A119-DC56-6E57-B773-5FBC271F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03BF18-2B3E-1D57-9D39-96383E5BE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D1F0BB-6310-E251-5A68-EF53D333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447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E7811C-ACE8-E262-440C-EA0047E6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BFC7B4E-A770-007E-2D89-C872881F8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1BD77E-6651-C724-77C6-5C2A850A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3A8D85-A898-22E0-D6E6-9C35EE9F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D174A1-58C5-1BD5-7B46-FD1779F5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912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702A35-E8E7-4CC8-60FF-7572530C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C8F54C-96D9-D26C-BECD-1ABF4DECB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BE3805-5374-DD69-86DD-7547DF481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E1A4E84-42DD-57CF-B43A-09FB5247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09D4B2-D29F-E4C7-6D03-FA316674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3FD79E8-CCC7-8236-9388-15471ECF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622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FD0DC8-54AE-6A6E-4AF7-315B4390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638E376-56E2-5127-B458-F10B8A7DD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115C8B-B466-CD88-FAE7-AA1F94A5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4CD0DBD-A57F-EE01-155C-F258DA833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3B6BEEA-7E4A-BE75-51DB-D1585BFD5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94A06BA-381A-1830-6A02-1FB365AF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C626029-45E8-3A35-CCDC-32D1E281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358338D-7533-7E55-6B55-086F4A517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593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BA724A-705F-03C6-2326-FC5B2A2D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B573A05-7C34-92FE-9B2D-25BF87E10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7AA470-EF7D-67E9-5721-6EEFC4DC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44970CA-6A33-FB26-FA1F-B9A9653C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800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BA515CC-B4F9-B6DA-E72D-66DC40D0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F927FD-D90C-60A3-626A-F54B6739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1AB24AD-7E16-AECC-EE05-21B8E61C9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246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99AFF1-3A6C-1558-F82F-C71E77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156AC5-C46E-A5DE-1266-99FA8B504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F0E6AAA-B67A-6357-B845-A5B9D83D8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8F12399-D90C-BE98-2BF8-A9E1A099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890B889-B4CA-CFDD-6598-4FE28DE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0CFAED-F0C2-7BFF-90A8-F1D2A07F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05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980EB0-358B-9E00-1863-437B0247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1675466-0BB7-D88A-1191-DA2D79B7A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8BE623-BAEB-7F5A-DF49-FA5EB8B1C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C55BED-3B9A-4B49-FBDF-C219029B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3725A69-4DEF-4BF8-41BD-43ECB96E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235F5A-227C-B72D-3EB6-BC15677D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981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ADEBB68-1E0F-6070-A00C-A5DF2E6B7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C31C09-F19D-1B75-E722-51AAAF33A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8BF20D-41D2-0BB1-DC0C-DDB1D7498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B9081-B211-4ECB-A86F-5F74D1B235FB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645C9B-C4AC-543F-944D-070632692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87B4A7-C6F0-46E3-7350-5896F3EC6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B54E7-ABBD-4071-9CE6-DDE1D74257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087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3339" y="2624786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4" y="2014906"/>
            <a:ext cx="4590619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الجمـع بالعـد التصاعدي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7389AC4E-0CD8-42B1-A01E-6CCC614D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B6D8A8B-43C1-4184-92EA-4973042E629D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44501C8E-B001-43E8-AD74-87181D85B7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8782052" y="1671639"/>
            <a:ext cx="2707481" cy="36576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بالعـد التصاعدي على خط الأعـداد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 </a:t>
            </a:r>
          </a:p>
          <a:p>
            <a:pPr algn="ctr"/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العـد التصاعدي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58A41D4-4409-42FD-831D-E9C0B2BE0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456" y="1671639"/>
            <a:ext cx="7229477" cy="264486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0723FC9-2D1B-43BA-9745-EBEA020FDB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1932" y="4443413"/>
            <a:ext cx="2183606" cy="815788"/>
          </a:xfrm>
          <a:prstGeom prst="rect">
            <a:avLst/>
          </a:prstGeom>
        </p:spPr>
      </p:pic>
      <p:sp>
        <p:nvSpPr>
          <p:cNvPr id="10" name="فقاعة الكلام: مستطيلة 9">
            <a:extLst>
              <a:ext uri="{FF2B5EF4-FFF2-40B4-BE49-F238E27FC236}">
                <a16:creationId xmlns:a16="http://schemas.microsoft.com/office/drawing/2014/main" id="{625CAF8C-5ADE-4AF5-BCCB-AB7D52555C1C}"/>
              </a:ext>
            </a:extLst>
          </p:cNvPr>
          <p:cNvSpPr/>
          <p:nvPr/>
        </p:nvSpPr>
        <p:spPr>
          <a:xfrm>
            <a:off x="6686550" y="4515691"/>
            <a:ext cx="2464594" cy="1071562"/>
          </a:xfrm>
          <a:prstGeom prst="wedge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2">
                    <a:lumMod val="75000"/>
                  </a:schemeClr>
                </a:solidFill>
              </a:rPr>
              <a:t>3 + 7 = 10</a:t>
            </a:r>
          </a:p>
          <a:p>
            <a:pPr algn="ctr"/>
            <a:r>
              <a:rPr lang="ar-SA" sz="2000" dirty="0">
                <a:solidFill>
                  <a:schemeClr val="accent2">
                    <a:lumMod val="75000"/>
                  </a:schemeClr>
                </a:solidFill>
              </a:rPr>
              <a:t>هي نفسها 10 = 3 + 7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C809AC7C-BAB1-4CB9-BBCA-4691BD9C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642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50ED9FB-DFCD-4BE1-A3ED-C092F5200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892" y="2893219"/>
            <a:ext cx="9270207" cy="250150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D817CD3-4C26-4073-8D47-8163367ED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789" y="2187121"/>
            <a:ext cx="8772525" cy="5847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1419812-AA20-4B84-A4FA-F82E0A8DE0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1301" y="1438972"/>
            <a:ext cx="1629284" cy="56841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1AA74DF-A151-4CD3-B53D-CCB417B924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4980" y="1546272"/>
            <a:ext cx="4964906" cy="56841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700A08D-7EB6-471A-9C0B-43057562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703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53919BB-939C-41A2-AC27-37657908C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731" y="2228849"/>
            <a:ext cx="9501188" cy="304557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6792C26-B9F5-483E-A7A2-86819FF2B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195" y="1607342"/>
            <a:ext cx="1629285" cy="52863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BD4D1F7-4743-4B39-98E5-E3BFB8B8C9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4980" y="1610568"/>
            <a:ext cx="4964906" cy="56841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7B46FE1-4AB6-44AA-A79B-23DF70B0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482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2C0BD99-8454-4E56-BD7F-98FE0576A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0" y="2350294"/>
            <a:ext cx="10372725" cy="278606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4B5B02C-ADDD-4C1E-9E09-240C52DFC1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195" y="1607342"/>
            <a:ext cx="1629285" cy="5286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4A8EE16-E28C-4059-837A-0975D8075C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8245" y="1683893"/>
            <a:ext cx="4933950" cy="54292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0E881179-614F-419D-9EB3-53A29D50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44062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شاشة عريضة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2022-09-10T08:37:26Z</dcterms:created>
  <dcterms:modified xsi:type="dcterms:W3CDTF">2022-09-10T08:39:07Z</dcterms:modified>
</cp:coreProperties>
</file>