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96" r:id="rId2"/>
    <p:sldId id="497" r:id="rId3"/>
    <p:sldId id="498" r:id="rId4"/>
    <p:sldId id="499" r:id="rId5"/>
    <p:sldId id="500" r:id="rId6"/>
    <p:sldId id="50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1C6A12-4546-0C4B-5172-FF08E557F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8CDB80E-A0BD-ECAA-33DB-08C62E74A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6B2FB4-C88C-8849-1BCD-6617C90C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320B38-9ACC-1D23-E25B-8EF82C2F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48C921-DD07-BFEE-BD6C-6E22172E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336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E897EA-B8B9-91F5-17AB-60D4E36B1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F1DE8B8-B68B-9BF2-18E2-E4C2836BC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1FFE06-B18F-A97C-2058-BEF74D37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1D6FF1-0AC8-8D67-B236-58EF0CD5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FAE13E-B913-5F76-D44C-52C5F010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839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F62D8E6-E214-04FC-AE92-A6336D7EA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024FA63-C0D4-6FBE-EB07-6AD38D74F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6D51C8-E162-2F70-A36B-438C08D5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11CC0C-F3F7-20D5-BB27-FDCC3515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2D8E19-BA92-1B08-5106-F2EE0B97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62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83EA21-0162-80BE-DA9C-FF74943F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B437AE7-B866-6429-C455-1D57B0D9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A3FE2B-0A61-67CB-C28B-1CF37C87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3BCFE1-48B0-4441-2243-5305FDA1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5A9AA5-418F-E356-B2FD-C270273D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21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0667F7-7AB7-6D6B-A9E1-6715198E3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C4AFE0-2380-CC22-0EA8-C1CF082D3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AFBA01-A471-DD6A-B6D3-EED8EC15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9E3963-9706-18AD-6786-6BDD608F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0B116A-2D96-B18B-D314-2ADE11F6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098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DD37D9-B2A6-F6EB-16DD-43CE7D108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6DA4F5-9485-A65E-F6E9-2ABEDCADA8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2B6584C-8EF5-7A09-D47E-C49C4046E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3B42A7A-5C5E-99CE-76CF-F8BEEC2B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388FF0-D058-0157-4286-C09E34BA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6F569E4-4565-404C-4179-0DFCA609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01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0FFF9C-1741-839D-1A89-CEF39B89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6FC2A61-F1A2-B0D2-2B8C-C23FC0B39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77F8F80-F7ED-DCB7-5280-997AB89EB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D809E9-21CE-88AB-7E6F-E9511EDA5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6CE123A-BCAC-6501-1C30-B1F461D96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635F3DB-6D43-78C9-FEDB-CBA4783A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78D6722-2D4A-BD52-91F3-4EE2E62B8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C3EEE62-3B65-EF85-57D0-DD0E32F9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02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3F59D4-FFBD-B7F2-DFBC-ABE2F1007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864AFAC-AF69-7720-6B4F-4A1C512D8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8F4DD6B-6F9E-1569-D1E8-4E8D4B43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A9A0F29-7779-5A86-FBF3-251DC16B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351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30B736F-C643-1F21-7378-BA5ADFE1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16A5CFE-0C09-C207-E846-E331B44E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7AFE148-C633-FAE1-E4F8-AD9109A7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007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3F5553-2942-2E26-9EBD-A687955C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AB39A0-C67D-11CC-FEE5-328B9A8C1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3B8118B-C9BB-153F-2C73-33FCFCB2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D4381F-F9CD-144B-E563-F83B6A46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D601038-BCEE-D378-8948-D3F1E47E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70E8E41-4553-F2FF-6F73-A284EB25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875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AC67A8-813B-C3B6-D92F-68E9BA79A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AC1ECDC-1B52-5B47-E664-4EC8AA038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865BB5-F1B3-CA29-1C18-09E6FB8F9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DEFA03E-9BA6-C936-31B8-59A72272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325CDD7-752B-2456-9726-C8526436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7EE146-7020-3630-BBE4-0E22B6AF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241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6FBDB76-75C3-2349-D2DA-ADF4C9633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DA4E0CF-C9C8-D3E2-1EE0-2FAD43F3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C6B1F-204C-295E-74D5-F98A77CCC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21CC-6967-4260-B4CC-1D871AA49D58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BE3935-C18F-5690-3B21-A6DF81ECE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24A0FF-6412-1392-7AF5-2627F1746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99812-57AD-48E4-BB4B-B3408B2FC3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191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3339" y="2624786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85875" y="2230350"/>
            <a:ext cx="48835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2-6  </a:t>
            </a:r>
          </a:p>
          <a:p>
            <a:pPr algn="ctr"/>
            <a:r>
              <a:rPr lang="ar-SA" sz="4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بتكوين العشرة</a:t>
            </a:r>
            <a:endParaRPr lang="ar-SA" sz="48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0935A0C8-6610-49AA-80D4-CA7E86511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D3975BF4-A182-4F32-ABE1-5A81F684667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78D0A402-61A7-47CE-8ECC-F765B8F91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70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779793" y="1797655"/>
            <a:ext cx="2224953" cy="308867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أكون عشرة لأجد ناتج الجمع.</a:t>
            </a:r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554F7EF-47ED-42E8-8593-F4D725443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944" y="1669070"/>
            <a:ext cx="6584156" cy="3957637"/>
          </a:xfrm>
          <a:prstGeom prst="rect">
            <a:avLst/>
          </a:prstGeom>
        </p:spPr>
      </p:pic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76CDEFCD-9763-4645-B255-36C60FA9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535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14432" cy="113586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B9B50AB-CAFD-4163-8F7A-D5FFF061B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1301" y="1438972"/>
            <a:ext cx="1629284" cy="56841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6EC52CF-E2B7-46BD-80C8-DB42F213A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1756" y="2105821"/>
            <a:ext cx="8929688" cy="3186115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C4FF91A-51D5-438C-82A8-8C23B899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416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88547B0E-9C5A-42D4-B68A-4C63E512F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14432" cy="1135861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57A1FCB5-865D-4768-B5E1-8D7507324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195" y="1543050"/>
            <a:ext cx="1629285" cy="5286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062159C-AE09-4AE6-B621-9E963DA1A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6056" y="2395539"/>
            <a:ext cx="8991600" cy="23907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F2C9E59-FAE4-49E2-90FD-371773AFEB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0006" y="1414463"/>
            <a:ext cx="2683669" cy="158114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6CE74177-542A-4331-BFB8-7F4CA8F3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5769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88547B0E-9C5A-42D4-B68A-4C63E512F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14432" cy="1135861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57A1FCB5-865D-4768-B5E1-8D7507324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195" y="1543050"/>
            <a:ext cx="1629285" cy="5286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947A0B1-81A2-4A7C-8A54-09E9827E55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1744" y="2343150"/>
            <a:ext cx="9077325" cy="280273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528D68C7-CF64-4134-A5E5-395A2DAEB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966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88547B0E-9C5A-42D4-B68A-4C63E512F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14432" cy="113586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4376B6E-B875-41F7-B704-A874229C6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899" y="1600193"/>
            <a:ext cx="7291388" cy="4114805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5FE668DC-5989-4C19-B754-9B7847C4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87082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2022-10-01T11:29:38Z</dcterms:created>
  <dcterms:modified xsi:type="dcterms:W3CDTF">2022-10-01T11:30:24Z</dcterms:modified>
</cp:coreProperties>
</file>