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79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6551E3-AC3C-44FB-A29B-86C129921E93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5F919D-9DAA-4631-9717-9DAC020DF02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3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0167-E966-463E-B6A3-772DE014ED43}" type="slidenum">
              <a:rPr lang="ar-SA" smtClean="0"/>
              <a:pPr/>
              <a:t>1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CD3E-77D2-4B3A-8E84-11BDAEE98725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7DBD-4119-4240-B67A-DD0C50F608D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1.wmf"/><Relationship Id="rId2" Type="http://schemas.openxmlformats.org/officeDocument/2006/relationships/image" Target="../media/image48.png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hyperlink" Target="ex2%20.%20p59.png.ggb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wmf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26.bin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hyperlink" Target="ex2(b).P59.ggb" TargetMode="External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2.wav"/><Relationship Id="rId7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2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6.png"/><Relationship Id="rId7" Type="http://schemas.openxmlformats.org/officeDocument/2006/relationships/oleObject" Target="../embeddings/oleObject27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hyperlink" Target="ex4.p67.ggb" TargetMode="Externa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05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1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ex1(a).p58.ggb" TargetMode="External"/><Relationship Id="rId11" Type="http://schemas.openxmlformats.org/officeDocument/2006/relationships/image" Target="../media/image23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9" Type="http://schemas.openxmlformats.org/officeDocument/2006/relationships/hyperlink" Target="ex1(B).P58.gg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8.bin"/><Relationship Id="rId21" Type="http://schemas.openxmlformats.org/officeDocument/2006/relationships/oleObject" Target="../embeddings/oleObject15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17" Type="http://schemas.openxmlformats.org/officeDocument/2006/relationships/image" Target="../media/image34.wmf"/><Relationship Id="rId25" Type="http://schemas.openxmlformats.org/officeDocument/2006/relationships/image" Target="../media/image36.wmf"/><Relationship Id="rId33" Type="http://schemas.openxmlformats.org/officeDocument/2006/relationships/image" Target="../media/image39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2.bin"/><Relationship Id="rId37" Type="http://schemas.openxmlformats.org/officeDocument/2006/relationships/image" Target="../media/image41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19.bin"/><Relationship Id="rId36" Type="http://schemas.openxmlformats.org/officeDocument/2006/relationships/oleObject" Target="../embeddings/oleObject24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40.wmf"/><Relationship Id="rId8" Type="http://schemas.openxmlformats.org/officeDocument/2006/relationships/oleObject" Target="../embeddings/oleObject6.bin"/><Relationship Id="rId3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712039" cy="147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2339752" y="980728"/>
            <a:ext cx="4824536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1-7</a:t>
            </a:r>
            <a:endParaRPr lang="ar-SA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8641"/>
            <a:ext cx="3769321" cy="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40768"/>
            <a:ext cx="8610428" cy="8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71744"/>
            <a:ext cx="64006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43380"/>
            <a:ext cx="62494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373216"/>
            <a:ext cx="7305908" cy="8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061"/>
            <a:ext cx="8929718" cy="17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ex2 . p59.png"/>
          <p:cNvPicPr>
            <a:picLocks noChangeAspect="1"/>
          </p:cNvPicPr>
          <p:nvPr/>
        </p:nvPicPr>
        <p:blipFill>
          <a:blip r:embed="rId3" cstate="print">
            <a:lum bright="-40000" contrast="-30000"/>
          </a:blip>
          <a:stretch>
            <a:fillRect/>
          </a:stretch>
        </p:blipFill>
        <p:spPr>
          <a:xfrm>
            <a:off x="214282" y="1000108"/>
            <a:ext cx="350046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966908"/>
            <a:ext cx="5100641" cy="1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0018" y="3071810"/>
            <a:ext cx="1409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000372"/>
            <a:ext cx="3271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714752"/>
            <a:ext cx="319087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286256"/>
            <a:ext cx="3190878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84" y="4929198"/>
            <a:ext cx="4286248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57" y="5643579"/>
            <a:ext cx="43338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6143644"/>
            <a:ext cx="2771775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4572008"/>
            <a:ext cx="301942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57826"/>
            <a:ext cx="461959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شكل بيضاوي 19"/>
          <p:cNvSpPr/>
          <p:nvPr/>
        </p:nvSpPr>
        <p:spPr>
          <a:xfrm>
            <a:off x="4929190" y="3857628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5000628" y="4429132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142844" y="4786322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643174" y="5500702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57232"/>
            <a:ext cx="45148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كائن 24">
            <a:hlinkClick r:id="rId15" action="ppaction://hlinkfile"/>
          </p:cNvPr>
          <p:cNvGraphicFramePr>
            <a:graphicFrameLocks noChangeAspect="1"/>
          </p:cNvGraphicFramePr>
          <p:nvPr/>
        </p:nvGraphicFramePr>
        <p:xfrm>
          <a:off x="571472" y="5815034"/>
          <a:ext cx="1487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6" imgW="1487520" imgH="685440" progId="Package">
                  <p:embed/>
                </p:oleObj>
              </mc:Choice>
              <mc:Fallback>
                <p:oleObj name="Packager Shell Object" r:id="rId16" imgW="1487520" imgH="685440" progId="Package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815034"/>
                        <a:ext cx="1487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18288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5129232" cy="10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71678"/>
            <a:ext cx="2705100" cy="5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86058"/>
            <a:ext cx="3409950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214686"/>
            <a:ext cx="337661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857628"/>
            <a:ext cx="2762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3604" y="4429132"/>
            <a:ext cx="2971800" cy="4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4929198"/>
            <a:ext cx="3600450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4572009"/>
            <a:ext cx="48577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شكل بيضاوي 10"/>
          <p:cNvSpPr/>
          <p:nvPr/>
        </p:nvSpPr>
        <p:spPr>
          <a:xfrm>
            <a:off x="5072066" y="2928934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072066" y="3357562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5429256" y="4500570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5072066" y="5072074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15" name="كائن 14">
            <a:hlinkClick r:id="rId11" action="ppaction://hlinkfile"/>
          </p:cNvPr>
          <p:cNvGraphicFramePr>
            <a:graphicFrameLocks noChangeAspect="1"/>
          </p:cNvGraphicFramePr>
          <p:nvPr/>
        </p:nvGraphicFramePr>
        <p:xfrm>
          <a:off x="1142976" y="1571612"/>
          <a:ext cx="1246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2" imgW="1245960" imgH="685440" progId="Package">
                  <p:embed/>
                </p:oleObj>
              </mc:Choice>
              <mc:Fallback>
                <p:oleObj name="Packager Shell Object" r:id="rId12" imgW="1245960" imgH="68544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571612"/>
                        <a:ext cx="12461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44718"/>
            <a:ext cx="8429684" cy="1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10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57375"/>
            <a:ext cx="678405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052736"/>
            <a:ext cx="545551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724" y="44624"/>
            <a:ext cx="11517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449509"/>
            <a:ext cx="1826301" cy="5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5480" y="5425149"/>
            <a:ext cx="2364826" cy="5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354212"/>
            <a:ext cx="2037029" cy="6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249662"/>
            <a:ext cx="7647781" cy="10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10 دقائق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3888" y="44624"/>
            <a:ext cx="136815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8929718" cy="9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786873" cy="21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8453444" cy="1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14"/>
            <a:ext cx="84296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3257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93" y="2357430"/>
            <a:ext cx="2439919" cy="92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782" y="3500438"/>
            <a:ext cx="1865820" cy="109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2595" y="4500570"/>
            <a:ext cx="1507009" cy="9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5074" y="2714620"/>
            <a:ext cx="2284434" cy="9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3330" y="3643314"/>
            <a:ext cx="1949543" cy="108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714884"/>
            <a:ext cx="21050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9"/>
          <p:cNvSpPr/>
          <p:nvPr/>
        </p:nvSpPr>
        <p:spPr>
          <a:xfrm>
            <a:off x="5000628" y="1142984"/>
            <a:ext cx="35719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7000892" y="2571744"/>
            <a:ext cx="85725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214678" y="1142984"/>
            <a:ext cx="357190" cy="28575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786050" y="2928934"/>
            <a:ext cx="714380" cy="6429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rot="5400000">
            <a:off x="7215206" y="414338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7715272" y="414338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2786050" y="3714753"/>
            <a:ext cx="28575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 flipV="1">
            <a:off x="2714612" y="4071942"/>
            <a:ext cx="357190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سهم منحني إلى الأسفل 20"/>
          <p:cNvSpPr/>
          <p:nvPr/>
        </p:nvSpPr>
        <p:spPr>
          <a:xfrm rot="16984246">
            <a:off x="6203232" y="4510158"/>
            <a:ext cx="951420" cy="731520"/>
          </a:xfrm>
          <a:prstGeom prst="curvedDownArrow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سهم منحني إلى الأسفل 21"/>
          <p:cNvSpPr/>
          <p:nvPr/>
        </p:nvSpPr>
        <p:spPr>
          <a:xfrm rot="16984246">
            <a:off x="1600207" y="3595403"/>
            <a:ext cx="1216152" cy="731520"/>
          </a:xfrm>
          <a:prstGeom prst="curvedDownArrow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733256"/>
            <a:ext cx="61206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5949280"/>
            <a:ext cx="173087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1"/>
            <a:ext cx="8820472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35496" y="2204864"/>
            <a:ext cx="38884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استراتيجية الرؤوس المرقمة</a:t>
            </a:r>
          </a:p>
        </p:txBody>
      </p:sp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5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476672"/>
            <a:ext cx="8820471" cy="11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821436" cy="11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6243017" cy="8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كائن 5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1475656" y="4437112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7" imgW="714240" imgH="485640" progId="Package">
                  <p:embed/>
                </p:oleObj>
              </mc:Choice>
              <mc:Fallback>
                <p:oleObj name="Package" r:id="rId7" imgW="714240" imgH="4856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437112"/>
                        <a:ext cx="7143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0" y="1916832"/>
            <a:ext cx="8927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3 دقائق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1480"/>
            <a:ext cx="2243146" cy="1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00306"/>
            <a:ext cx="2581286" cy="21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689" y="3781435"/>
            <a:ext cx="2490799" cy="28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بيضاوية 4"/>
          <p:cNvSpPr/>
          <p:nvPr/>
        </p:nvSpPr>
        <p:spPr>
          <a:xfrm>
            <a:off x="857224" y="428604"/>
            <a:ext cx="4286280" cy="142591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كيف يتم ايجاد  تركيب </a:t>
            </a:r>
            <a:r>
              <a:rPr lang="ar-SA" sz="2800" b="1" dirty="0" err="1">
                <a:solidFill>
                  <a:srgbClr val="C00000"/>
                </a:solidFill>
              </a:rPr>
              <a:t>دالتين</a:t>
            </a:r>
            <a:r>
              <a:rPr lang="ar-SA" sz="2800" b="1" dirty="0">
                <a:solidFill>
                  <a:srgbClr val="C00000"/>
                </a:solidFill>
              </a:rPr>
              <a:t> ؟</a:t>
            </a:r>
          </a:p>
        </p:txBody>
      </p:sp>
      <p:sp>
        <p:nvSpPr>
          <p:cNvPr id="6" name="وسيلة شرح بيضاوية 5"/>
          <p:cNvSpPr/>
          <p:nvPr/>
        </p:nvSpPr>
        <p:spPr>
          <a:xfrm>
            <a:off x="1071538" y="2143116"/>
            <a:ext cx="4286280" cy="142591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كيف يمكن معرفة ما إذا كانت العلاقة تمثل دالة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14"/>
            <a:ext cx="9036496" cy="22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243" y="2348880"/>
            <a:ext cx="324075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4944"/>
            <a:ext cx="38764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18669"/>
            <a:ext cx="2121198" cy="58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1"/>
            <a:ext cx="25454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4502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645025"/>
            <a:ext cx="211415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293096"/>
            <a:ext cx="35283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5360" y="5629622"/>
            <a:ext cx="3531096" cy="6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6237312"/>
            <a:ext cx="3244205" cy="5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725144"/>
            <a:ext cx="3110855" cy="8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796" y="5661248"/>
            <a:ext cx="32091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958555" cy="6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153" y="1340768"/>
            <a:ext cx="6633343" cy="6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6170240" cy="7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924944"/>
            <a:ext cx="75243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17110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17033"/>
            <a:ext cx="55766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717032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2258" y="4437112"/>
            <a:ext cx="66202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229200"/>
            <a:ext cx="72141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5454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38039"/>
            <a:ext cx="8892480" cy="54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788024" y="404664"/>
            <a:ext cx="38884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استراتيجية الرؤوس المرقمة</a:t>
            </a:r>
          </a:p>
        </p:txBody>
      </p:sp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10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453199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340768"/>
            <a:ext cx="14368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48680"/>
            <a:ext cx="2016224" cy="73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636912"/>
            <a:ext cx="74888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88640"/>
            <a:ext cx="11517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5 دقائق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63888" y="44624"/>
            <a:ext cx="136815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18722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643050"/>
            <a:ext cx="472918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143116"/>
            <a:ext cx="5334000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14" y="2138354"/>
            <a:ext cx="857250" cy="4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928934"/>
            <a:ext cx="1304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928934"/>
            <a:ext cx="2266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كسهم مستقيم 8"/>
          <p:cNvCxnSpPr/>
          <p:nvPr/>
        </p:nvCxnSpPr>
        <p:spPr>
          <a:xfrm rot="10800000">
            <a:off x="5357818" y="4714884"/>
            <a:ext cx="17310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214686"/>
            <a:ext cx="2647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857892"/>
            <a:ext cx="6596064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505700" cy="80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496175" cy="29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00570"/>
            <a:ext cx="22860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139952" y="260648"/>
            <a:ext cx="280831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ملاحظات هامة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63888" y="1196752"/>
            <a:ext cx="482453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لكل علاقة يوجد علاقة عكسية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491880" y="2492896"/>
            <a:ext cx="504056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ليس من الضروري أن تكون العلاقة العكسية دالة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347864" y="3717032"/>
            <a:ext cx="54726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اختبار الخط الرأسي          هل العلاقة دالة أم </a:t>
            </a:r>
            <a:r>
              <a:rPr lang="ar-SA" sz="2400" b="1" dirty="0" err="1"/>
              <a:t>لا  ؟</a:t>
            </a:r>
            <a:endParaRPr lang="ar-SA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03848" y="4869160"/>
            <a:ext cx="525658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/>
              <a:t>اختبارالخط</a:t>
            </a:r>
            <a:r>
              <a:rPr lang="ar-SA" sz="2400" b="1" dirty="0"/>
              <a:t> الأفقي            هل الدالة متباينة أم </a:t>
            </a:r>
            <a:r>
              <a:rPr lang="ar-SA" sz="2400" b="1" dirty="0" err="1"/>
              <a:t>لا؟</a:t>
            </a:r>
            <a:endParaRPr lang="ar-SA" sz="2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864399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52749"/>
            <a:ext cx="300039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80724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كائن 5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785786" y="2714620"/>
          <a:ext cx="1233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7" imgW="1233000" imgH="685440" progId="Package">
                  <p:embed/>
                </p:oleObj>
              </mc:Choice>
              <mc:Fallback>
                <p:oleObj name="Packager Shell Object" r:id="rId7" imgW="1233000" imgH="6854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714620"/>
                        <a:ext cx="1233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كائن 6">
            <a:hlinkClick r:id="rId9" action="ppaction://hlinkfile"/>
          </p:cNvPr>
          <p:cNvGraphicFramePr>
            <a:graphicFrameLocks noChangeAspect="1"/>
          </p:cNvGraphicFramePr>
          <p:nvPr/>
        </p:nvGraphicFramePr>
        <p:xfrm>
          <a:off x="928662" y="5143512"/>
          <a:ext cx="1246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0" imgW="1245960" imgH="685440" progId="Package">
                  <p:embed/>
                </p:oleObj>
              </mc:Choice>
              <mc:Fallback>
                <p:oleObj name="Packager Shell Object" r:id="rId10" imgW="124596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143512"/>
                        <a:ext cx="12461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992830"/>
            <a:ext cx="17954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708921"/>
            <a:ext cx="799288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3 دقائق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491880" y="260648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تحديد مدى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372200" y="1556792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الدالة التربيعية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55576" y="1484784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الدوال النسبية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91880" y="1484784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الجذور الزوجية</a:t>
            </a:r>
          </a:p>
        </p:txBody>
      </p:sp>
      <p:sp>
        <p:nvSpPr>
          <p:cNvPr id="9" name="قوس كبير أيسر 8"/>
          <p:cNvSpPr/>
          <p:nvPr/>
        </p:nvSpPr>
        <p:spPr>
          <a:xfrm rot="5400000">
            <a:off x="935596" y="1448981"/>
            <a:ext cx="504057" cy="1584175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259632" y="2492896"/>
            <a:ext cx="108012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المقام من الدرجة الاولى والبسط من الدرجة الصفرية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07504" y="2565102"/>
            <a:ext cx="936104" cy="1872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كل من البسط والمقام من الدرجة الاولى</a:t>
            </a:r>
          </a:p>
          <a:p>
            <a:pPr algn="ctr"/>
            <a:endParaRPr lang="ar-SA" b="1" dirty="0"/>
          </a:p>
        </p:txBody>
      </p:sp>
      <p:sp>
        <p:nvSpPr>
          <p:cNvPr id="19" name="قوس كبير أيسر 18"/>
          <p:cNvSpPr/>
          <p:nvPr/>
        </p:nvSpPr>
        <p:spPr>
          <a:xfrm rot="5400000">
            <a:off x="7157428" y="1232956"/>
            <a:ext cx="504057" cy="2304256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8" name="مجموعة 77"/>
          <p:cNvGrpSpPr/>
          <p:nvPr/>
        </p:nvGrpSpPr>
        <p:grpSpPr>
          <a:xfrm>
            <a:off x="7236296" y="2636912"/>
            <a:ext cx="1872208" cy="576064"/>
            <a:chOff x="7236296" y="2636912"/>
            <a:chExt cx="1872208" cy="57606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7236296" y="2636912"/>
              <a:ext cx="187220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7264847" y="2780730"/>
            <a:ext cx="17780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20480" imgH="228600" progId="Equation.DSMT4">
                    <p:embed/>
                  </p:oleObj>
                </mc:Choice>
                <mc:Fallback>
                  <p:oleObj name="Equation" r:id="rId2" imgW="132048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4847" y="2780730"/>
                          <a:ext cx="1778000" cy="3603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مجموعة 76"/>
          <p:cNvGrpSpPr/>
          <p:nvPr/>
        </p:nvGrpSpPr>
        <p:grpSpPr>
          <a:xfrm>
            <a:off x="5508104" y="2636912"/>
            <a:ext cx="1512168" cy="576064"/>
            <a:chOff x="5508104" y="2636912"/>
            <a:chExt cx="1512168" cy="576064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5614764" y="2781498"/>
            <a:ext cx="1333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90360" imgH="228600" progId="Equation.DSMT4">
                    <p:embed/>
                  </p:oleObj>
                </mc:Choice>
                <mc:Fallback>
                  <p:oleObj name="Equation" r:id="rId4" imgW="99036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4764" y="2781498"/>
                          <a:ext cx="1333500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مستطيل مستدير الزوايا 22"/>
            <p:cNvSpPr/>
            <p:nvPr/>
          </p:nvSpPr>
          <p:spPr>
            <a:xfrm>
              <a:off x="5508104" y="2636912"/>
              <a:ext cx="151216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</p:grpSp>
      <p:sp>
        <p:nvSpPr>
          <p:cNvPr id="24" name="قوس كبير أيسر 23"/>
          <p:cNvSpPr/>
          <p:nvPr/>
        </p:nvSpPr>
        <p:spPr>
          <a:xfrm rot="5400000">
            <a:off x="8028384" y="2924944"/>
            <a:ext cx="504055" cy="1080120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9" name="مجموعة 78"/>
          <p:cNvGrpSpPr/>
          <p:nvPr/>
        </p:nvGrpSpPr>
        <p:grpSpPr>
          <a:xfrm>
            <a:off x="3288077" y="2636912"/>
            <a:ext cx="1988144" cy="576064"/>
            <a:chOff x="3205560" y="2636912"/>
            <a:chExt cx="1872208" cy="576064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3205560" y="2636912"/>
              <a:ext cx="187220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3261861" y="2739330"/>
            <a:ext cx="1763033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253800" progId="Equation.DSMT4">
                    <p:embed/>
                  </p:oleObj>
                </mc:Choice>
                <mc:Fallback>
                  <p:oleObj name="Equation" r:id="rId6" imgW="140940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1861" y="2739330"/>
                          <a:ext cx="1763033" cy="401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مجموعة 112"/>
          <p:cNvGrpSpPr/>
          <p:nvPr/>
        </p:nvGrpSpPr>
        <p:grpSpPr>
          <a:xfrm>
            <a:off x="2195734" y="834901"/>
            <a:ext cx="4824537" cy="577875"/>
            <a:chOff x="2195734" y="834901"/>
            <a:chExt cx="4824537" cy="577875"/>
          </a:xfrm>
        </p:grpSpPr>
        <p:sp>
          <p:nvSpPr>
            <p:cNvPr id="3" name="قوس كبير أيسر 2"/>
            <p:cNvSpPr/>
            <p:nvPr/>
          </p:nvSpPr>
          <p:spPr>
            <a:xfrm rot="5400000">
              <a:off x="4319065" y="-1288430"/>
              <a:ext cx="577875" cy="4824537"/>
            </a:xfrm>
            <a:prstGeom prst="leftBrace">
              <a:avLst>
                <a:gd name="adj1" fmla="val 80715"/>
                <a:gd name="adj2" fmla="val 5101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0" name="رابط كسهم مستقيم 29"/>
            <p:cNvCxnSpPr/>
            <p:nvPr/>
          </p:nvCxnSpPr>
          <p:spPr>
            <a:xfrm>
              <a:off x="4572000" y="908720"/>
              <a:ext cx="0" cy="5040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رابط كسهم مستقيم 31"/>
          <p:cNvCxnSpPr/>
          <p:nvPr/>
        </p:nvCxnSpPr>
        <p:spPr>
          <a:xfrm>
            <a:off x="4067944" y="198884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قوس كبير أيسر 32"/>
          <p:cNvSpPr/>
          <p:nvPr/>
        </p:nvSpPr>
        <p:spPr>
          <a:xfrm rot="5400000">
            <a:off x="5976157" y="2888939"/>
            <a:ext cx="576064" cy="1224137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قوس كبير أيسر 38"/>
          <p:cNvSpPr/>
          <p:nvPr/>
        </p:nvSpPr>
        <p:spPr>
          <a:xfrm rot="5400000">
            <a:off x="3709616" y="2708920"/>
            <a:ext cx="432048" cy="1440160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4" name="مجموعة 73"/>
          <p:cNvGrpSpPr/>
          <p:nvPr/>
        </p:nvGrpSpPr>
        <p:grpSpPr>
          <a:xfrm>
            <a:off x="7452320" y="3717032"/>
            <a:ext cx="720080" cy="576064"/>
            <a:chOff x="7452320" y="3717032"/>
            <a:chExt cx="720080" cy="576064"/>
          </a:xfrm>
        </p:grpSpPr>
        <p:sp>
          <p:nvSpPr>
            <p:cNvPr id="34" name="مستطيل مستدير الزوايا 33"/>
            <p:cNvSpPr/>
            <p:nvPr/>
          </p:nvSpPr>
          <p:spPr>
            <a:xfrm>
              <a:off x="7452320" y="3717032"/>
              <a:ext cx="72008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7524328" y="3861048"/>
            <a:ext cx="576064" cy="393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328" y="3861048"/>
                          <a:ext cx="576064" cy="393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مجموعة 75"/>
          <p:cNvGrpSpPr/>
          <p:nvPr/>
        </p:nvGrpSpPr>
        <p:grpSpPr>
          <a:xfrm>
            <a:off x="5364088" y="3789039"/>
            <a:ext cx="792088" cy="576064"/>
            <a:chOff x="5364088" y="3789039"/>
            <a:chExt cx="792088" cy="576064"/>
          </a:xfrm>
        </p:grpSpPr>
        <p:sp>
          <p:nvSpPr>
            <p:cNvPr id="37" name="مستطيل مستدير الزوايا 36"/>
            <p:cNvSpPr/>
            <p:nvPr/>
          </p:nvSpPr>
          <p:spPr>
            <a:xfrm>
              <a:off x="5364088" y="3789039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5508104" y="3861047"/>
            <a:ext cx="57626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177480" progId="Equation.DSMT4">
                    <p:embed/>
                  </p:oleObj>
                </mc:Choice>
                <mc:Fallback>
                  <p:oleObj name="Equation" r:id="rId10" imgW="3553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3861047"/>
                          <a:ext cx="576262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مجموعة 72"/>
          <p:cNvGrpSpPr/>
          <p:nvPr/>
        </p:nvGrpSpPr>
        <p:grpSpPr>
          <a:xfrm>
            <a:off x="8316416" y="3717032"/>
            <a:ext cx="683568" cy="576064"/>
            <a:chOff x="8316416" y="3717032"/>
            <a:chExt cx="683568" cy="576064"/>
          </a:xfrm>
        </p:grpSpPr>
        <p:sp>
          <p:nvSpPr>
            <p:cNvPr id="35" name="مستطيل مستدير الزوايا 34"/>
            <p:cNvSpPr/>
            <p:nvPr/>
          </p:nvSpPr>
          <p:spPr>
            <a:xfrm>
              <a:off x="8316416" y="3717032"/>
              <a:ext cx="68356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8316416" y="3861048"/>
            <a:ext cx="60984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55320" imgH="177480" progId="Equation.DSMT4">
                    <p:embed/>
                  </p:oleObj>
                </mc:Choice>
                <mc:Fallback>
                  <p:oleObj name="Equation" r:id="rId11" imgW="35532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6416" y="3861048"/>
                          <a:ext cx="609848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مجموعة 74"/>
          <p:cNvGrpSpPr/>
          <p:nvPr/>
        </p:nvGrpSpPr>
        <p:grpSpPr>
          <a:xfrm>
            <a:off x="6228184" y="3789039"/>
            <a:ext cx="792088" cy="576064"/>
            <a:chOff x="6228184" y="3789039"/>
            <a:chExt cx="792088" cy="576064"/>
          </a:xfrm>
        </p:grpSpPr>
        <p:sp>
          <p:nvSpPr>
            <p:cNvPr id="36" name="مستطيل مستدير الزوايا 35"/>
            <p:cNvSpPr/>
            <p:nvPr/>
          </p:nvSpPr>
          <p:spPr>
            <a:xfrm>
              <a:off x="6228184" y="3789039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7" name="Object 13"/>
            <p:cNvGraphicFramePr>
              <a:graphicFrameLocks noChangeAspect="1"/>
            </p:cNvGraphicFramePr>
            <p:nvPr/>
          </p:nvGraphicFramePr>
          <p:xfrm>
            <a:off x="6338416" y="3933055"/>
            <a:ext cx="537840" cy="376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55320" imgH="177480" progId="Equation.DSMT4">
                    <p:embed/>
                  </p:oleObj>
                </mc:Choice>
                <mc:Fallback>
                  <p:oleObj name="Equation" r:id="rId13" imgW="35532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8416" y="3933055"/>
                          <a:ext cx="537840" cy="376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مجموعة 79"/>
          <p:cNvGrpSpPr/>
          <p:nvPr/>
        </p:nvGrpSpPr>
        <p:grpSpPr>
          <a:xfrm>
            <a:off x="4069656" y="3645024"/>
            <a:ext cx="792088" cy="576064"/>
            <a:chOff x="4069656" y="3645024"/>
            <a:chExt cx="792088" cy="57606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4069656" y="3645024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8" name="Object 14"/>
            <p:cNvGraphicFramePr>
              <a:graphicFrameLocks noChangeAspect="1"/>
            </p:cNvGraphicFramePr>
            <p:nvPr/>
          </p:nvGraphicFramePr>
          <p:xfrm>
            <a:off x="4186238" y="3789040"/>
            <a:ext cx="531490" cy="304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720" imgH="177480" progId="Equation.DSMT4">
                    <p:embed/>
                  </p:oleObj>
                </mc:Choice>
                <mc:Fallback>
                  <p:oleObj name="Equation" r:id="rId14" imgW="34272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238" y="3789040"/>
                          <a:ext cx="531490" cy="304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مجموعة 80"/>
          <p:cNvGrpSpPr/>
          <p:nvPr/>
        </p:nvGrpSpPr>
        <p:grpSpPr>
          <a:xfrm>
            <a:off x="2845520" y="3645024"/>
            <a:ext cx="792088" cy="576064"/>
            <a:chOff x="2845520" y="3645024"/>
            <a:chExt cx="792088" cy="576064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2845520" y="3645024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36879" name="Object 15"/>
            <p:cNvGraphicFramePr>
              <a:graphicFrameLocks noChangeAspect="1"/>
            </p:cNvGraphicFramePr>
            <p:nvPr/>
          </p:nvGraphicFramePr>
          <p:xfrm>
            <a:off x="2989536" y="3755256"/>
            <a:ext cx="576064" cy="393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55320" imgH="177480" progId="Equation.DSMT4">
                    <p:embed/>
                  </p:oleObj>
                </mc:Choice>
                <mc:Fallback>
                  <p:oleObj name="Equation" r:id="rId16" imgW="35532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536" y="3755256"/>
                          <a:ext cx="576064" cy="393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قوس كبير أيسر 48"/>
          <p:cNvSpPr/>
          <p:nvPr/>
        </p:nvSpPr>
        <p:spPr>
          <a:xfrm rot="5400000">
            <a:off x="4211960" y="3861048"/>
            <a:ext cx="360040" cy="1080120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قوس كبير أيسر 49"/>
          <p:cNvSpPr/>
          <p:nvPr/>
        </p:nvSpPr>
        <p:spPr>
          <a:xfrm rot="5400000">
            <a:off x="2807804" y="3897052"/>
            <a:ext cx="360040" cy="1008112"/>
          </a:xfrm>
          <a:prstGeom prst="leftBrace">
            <a:avLst>
              <a:gd name="adj1" fmla="val 80715"/>
              <a:gd name="adj2" fmla="val 51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3" name="مجموعة 82"/>
          <p:cNvGrpSpPr/>
          <p:nvPr/>
        </p:nvGrpSpPr>
        <p:grpSpPr>
          <a:xfrm>
            <a:off x="3779912" y="4653136"/>
            <a:ext cx="576064" cy="576064"/>
            <a:chOff x="3779912" y="4653136"/>
            <a:chExt cx="576064" cy="576064"/>
          </a:xfrm>
        </p:grpSpPr>
        <p:sp>
          <p:nvSpPr>
            <p:cNvPr id="51" name="مستطيل مستدير الزوايا 50"/>
            <p:cNvSpPr/>
            <p:nvPr/>
          </p:nvSpPr>
          <p:spPr>
            <a:xfrm>
              <a:off x="3779912" y="4653136"/>
              <a:ext cx="576064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53" name="Object 10"/>
            <p:cNvGraphicFramePr>
              <a:graphicFrameLocks noChangeAspect="1"/>
            </p:cNvGraphicFramePr>
            <p:nvPr/>
          </p:nvGraphicFramePr>
          <p:xfrm>
            <a:off x="3779912" y="4797152"/>
            <a:ext cx="576064" cy="393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55320" imgH="177480" progId="Equation.DSMT4">
                    <p:embed/>
                  </p:oleObj>
                </mc:Choice>
                <mc:Fallback>
                  <p:oleObj name="Equation" r:id="rId18" imgW="355320" imgH="177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4797152"/>
                          <a:ext cx="576064" cy="393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مجموعة 81"/>
          <p:cNvGrpSpPr/>
          <p:nvPr/>
        </p:nvGrpSpPr>
        <p:grpSpPr>
          <a:xfrm>
            <a:off x="4427984" y="4653136"/>
            <a:ext cx="611560" cy="576064"/>
            <a:chOff x="4427984" y="4653136"/>
            <a:chExt cx="611560" cy="576064"/>
          </a:xfrm>
        </p:grpSpPr>
        <p:sp>
          <p:nvSpPr>
            <p:cNvPr id="52" name="مستطيل مستدير الزوايا 51"/>
            <p:cNvSpPr/>
            <p:nvPr/>
          </p:nvSpPr>
          <p:spPr>
            <a:xfrm>
              <a:off x="4427984" y="4653136"/>
              <a:ext cx="6115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54" name="Object 12"/>
            <p:cNvGraphicFramePr>
              <a:graphicFrameLocks noChangeAspect="1"/>
            </p:cNvGraphicFramePr>
            <p:nvPr/>
          </p:nvGraphicFramePr>
          <p:xfrm>
            <a:off x="4466208" y="4797152"/>
            <a:ext cx="537840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55320" imgH="177480" progId="Equation.DSMT4">
                    <p:embed/>
                  </p:oleObj>
                </mc:Choice>
                <mc:Fallback>
                  <p:oleObj name="Equation" r:id="rId19" imgW="355320" imgH="1774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6208" y="4797152"/>
                          <a:ext cx="537840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مجموعة 84"/>
          <p:cNvGrpSpPr/>
          <p:nvPr/>
        </p:nvGrpSpPr>
        <p:grpSpPr>
          <a:xfrm>
            <a:off x="2195736" y="4653136"/>
            <a:ext cx="649784" cy="576064"/>
            <a:chOff x="2195736" y="4653136"/>
            <a:chExt cx="649784" cy="576064"/>
          </a:xfrm>
        </p:grpSpPr>
        <p:sp>
          <p:nvSpPr>
            <p:cNvPr id="55" name="مستطيل مستدير الزوايا 54"/>
            <p:cNvSpPr/>
            <p:nvPr/>
          </p:nvSpPr>
          <p:spPr>
            <a:xfrm>
              <a:off x="2195736" y="4653136"/>
              <a:ext cx="648072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57" name="Object 10"/>
            <p:cNvGraphicFramePr>
              <a:graphicFrameLocks noChangeAspect="1"/>
            </p:cNvGraphicFramePr>
            <p:nvPr/>
          </p:nvGraphicFramePr>
          <p:xfrm>
            <a:off x="2269456" y="4797152"/>
            <a:ext cx="576064" cy="393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55320" imgH="177480" progId="Equation.DSMT4">
                    <p:embed/>
                  </p:oleObj>
                </mc:Choice>
                <mc:Fallback>
                  <p:oleObj name="Equation" r:id="rId20" imgW="355320" imgH="177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456" y="4797152"/>
                          <a:ext cx="576064" cy="393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مجموعة 83"/>
          <p:cNvGrpSpPr/>
          <p:nvPr/>
        </p:nvGrpSpPr>
        <p:grpSpPr>
          <a:xfrm>
            <a:off x="3059832" y="4653136"/>
            <a:ext cx="611560" cy="576064"/>
            <a:chOff x="3059832" y="4653136"/>
            <a:chExt cx="611560" cy="576064"/>
          </a:xfrm>
        </p:grpSpPr>
        <p:sp>
          <p:nvSpPr>
            <p:cNvPr id="56" name="مستطيل مستدير الزوايا 55"/>
            <p:cNvSpPr/>
            <p:nvPr/>
          </p:nvSpPr>
          <p:spPr>
            <a:xfrm>
              <a:off x="3059832" y="4653136"/>
              <a:ext cx="576064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58" name="Object 12"/>
            <p:cNvGraphicFramePr>
              <a:graphicFrameLocks noChangeAspect="1"/>
            </p:cNvGraphicFramePr>
            <p:nvPr/>
          </p:nvGraphicFramePr>
          <p:xfrm>
            <a:off x="3061544" y="4797152"/>
            <a:ext cx="60984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55320" imgH="177480" progId="Equation.DSMT4">
                    <p:embed/>
                  </p:oleObj>
                </mc:Choice>
                <mc:Fallback>
                  <p:oleObj name="Equation" r:id="rId21" imgW="35532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544" y="4797152"/>
                          <a:ext cx="609848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9" name="رابط كسهم مستقيم 58"/>
          <p:cNvCxnSpPr/>
          <p:nvPr/>
        </p:nvCxnSpPr>
        <p:spPr>
          <a:xfrm>
            <a:off x="8676456" y="4293096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>
            <a:off x="7668344" y="4293096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>
            <a:off x="6516216" y="436510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>
            <a:off x="5652120" y="436510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مجموعة 70"/>
          <p:cNvGrpSpPr/>
          <p:nvPr/>
        </p:nvGrpSpPr>
        <p:grpSpPr>
          <a:xfrm>
            <a:off x="7020272" y="5013176"/>
            <a:ext cx="1052190" cy="648072"/>
            <a:chOff x="7020272" y="5013176"/>
            <a:chExt cx="1043608" cy="648072"/>
          </a:xfrm>
        </p:grpSpPr>
        <p:sp>
          <p:nvSpPr>
            <p:cNvPr id="63" name="مستطيل مستدير الزوايا 62"/>
            <p:cNvSpPr/>
            <p:nvPr/>
          </p:nvSpPr>
          <p:spPr>
            <a:xfrm>
              <a:off x="7020272" y="5013176"/>
              <a:ext cx="104360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36884" name="Object 20"/>
            <p:cNvGraphicFramePr>
              <a:graphicFrameLocks noChangeAspect="1"/>
            </p:cNvGraphicFramePr>
            <p:nvPr/>
          </p:nvGraphicFramePr>
          <p:xfrm>
            <a:off x="7020272" y="5013176"/>
            <a:ext cx="971600" cy="575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61760" imgH="431640" progId="Equation.DSMT4">
                    <p:embed/>
                  </p:oleObj>
                </mc:Choice>
                <mc:Fallback>
                  <p:oleObj name="Equation" r:id="rId22" imgW="761760" imgH="43164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272" y="5013176"/>
                          <a:ext cx="971600" cy="575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مجموعة 71"/>
          <p:cNvGrpSpPr/>
          <p:nvPr/>
        </p:nvGrpSpPr>
        <p:grpSpPr>
          <a:xfrm>
            <a:off x="8072462" y="4941168"/>
            <a:ext cx="1008112" cy="648270"/>
            <a:chOff x="7020272" y="4653136"/>
            <a:chExt cx="1008112" cy="648270"/>
          </a:xfrm>
        </p:grpSpPr>
        <p:sp>
          <p:nvSpPr>
            <p:cNvPr id="65" name="مستطيل مستدير الزوايا 64"/>
            <p:cNvSpPr/>
            <p:nvPr/>
          </p:nvSpPr>
          <p:spPr>
            <a:xfrm>
              <a:off x="7020272" y="4653136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66" name="Object 20"/>
            <p:cNvGraphicFramePr>
              <a:graphicFrameLocks noChangeAspect="1"/>
            </p:cNvGraphicFramePr>
            <p:nvPr/>
          </p:nvGraphicFramePr>
          <p:xfrm>
            <a:off x="7092281" y="4725144"/>
            <a:ext cx="93610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850680" imgH="431640" progId="Equation.DSMT4">
                    <p:embed/>
                  </p:oleObj>
                </mc:Choice>
                <mc:Fallback>
                  <p:oleObj name="Equation" r:id="rId24" imgW="850680" imgH="43164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1" y="4725144"/>
                          <a:ext cx="936103" cy="576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مجموعة 68"/>
          <p:cNvGrpSpPr/>
          <p:nvPr/>
        </p:nvGrpSpPr>
        <p:grpSpPr>
          <a:xfrm>
            <a:off x="6012160" y="5013176"/>
            <a:ext cx="936104" cy="648072"/>
            <a:chOff x="5076056" y="5517232"/>
            <a:chExt cx="1008112" cy="648072"/>
          </a:xfrm>
        </p:grpSpPr>
        <p:sp>
          <p:nvSpPr>
            <p:cNvPr id="64" name="مستطيل مستدير الزوايا 63"/>
            <p:cNvSpPr/>
            <p:nvPr/>
          </p:nvSpPr>
          <p:spPr>
            <a:xfrm>
              <a:off x="5076056" y="5517232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67" name="Object 20"/>
            <p:cNvGraphicFramePr>
              <a:graphicFrameLocks noChangeAspect="1"/>
            </p:cNvGraphicFramePr>
            <p:nvPr/>
          </p:nvGraphicFramePr>
          <p:xfrm>
            <a:off x="5076056" y="5634038"/>
            <a:ext cx="989211" cy="38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82400" imgH="253800" progId="Equation.DSMT4">
                    <p:embed/>
                  </p:oleObj>
                </mc:Choice>
                <mc:Fallback>
                  <p:oleObj name="Equation" r:id="rId26" imgW="482400" imgH="2538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5634038"/>
                          <a:ext cx="989211" cy="38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مجموعة 69"/>
          <p:cNvGrpSpPr/>
          <p:nvPr/>
        </p:nvGrpSpPr>
        <p:grpSpPr>
          <a:xfrm>
            <a:off x="5143504" y="5013176"/>
            <a:ext cx="796648" cy="648072"/>
            <a:chOff x="6516216" y="5805264"/>
            <a:chExt cx="864096" cy="648072"/>
          </a:xfrm>
        </p:grpSpPr>
        <p:graphicFrame>
          <p:nvGraphicFramePr>
            <p:cNvPr id="36887" name="Object 23"/>
            <p:cNvGraphicFramePr>
              <a:graphicFrameLocks noChangeAspect="1"/>
            </p:cNvGraphicFramePr>
            <p:nvPr/>
          </p:nvGraphicFramePr>
          <p:xfrm>
            <a:off x="6696075" y="5949281"/>
            <a:ext cx="684237" cy="457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93480" imgH="253800" progId="Equation.DSMT4">
                    <p:embed/>
                  </p:oleObj>
                </mc:Choice>
                <mc:Fallback>
                  <p:oleObj name="Equation" r:id="rId28" imgW="393480" imgH="2538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6075" y="5949281"/>
                          <a:ext cx="684237" cy="457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مستطيل مستدير الزوايا 67"/>
            <p:cNvSpPr/>
            <p:nvPr/>
          </p:nvSpPr>
          <p:spPr>
            <a:xfrm>
              <a:off x="6516216" y="5805264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86" name="رابط كسهم مستقيم 85"/>
          <p:cNvCxnSpPr/>
          <p:nvPr/>
        </p:nvCxnSpPr>
        <p:spPr>
          <a:xfrm>
            <a:off x="4788024" y="52292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كسهم مستقيم 86"/>
          <p:cNvCxnSpPr/>
          <p:nvPr/>
        </p:nvCxnSpPr>
        <p:spPr>
          <a:xfrm>
            <a:off x="4067944" y="52292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/>
          <p:cNvCxnSpPr/>
          <p:nvPr/>
        </p:nvCxnSpPr>
        <p:spPr>
          <a:xfrm>
            <a:off x="3275856" y="52292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كسهم مستقيم 88"/>
          <p:cNvCxnSpPr/>
          <p:nvPr/>
        </p:nvCxnSpPr>
        <p:spPr>
          <a:xfrm>
            <a:off x="2483768" y="52292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مجموعة 89"/>
          <p:cNvGrpSpPr/>
          <p:nvPr/>
        </p:nvGrpSpPr>
        <p:grpSpPr>
          <a:xfrm>
            <a:off x="2915816" y="5949280"/>
            <a:ext cx="792088" cy="648072"/>
            <a:chOff x="5076056" y="5517232"/>
            <a:chExt cx="1008112" cy="648072"/>
          </a:xfrm>
        </p:grpSpPr>
        <p:sp>
          <p:nvSpPr>
            <p:cNvPr id="91" name="مستطيل مستدير الزوايا 90"/>
            <p:cNvSpPr/>
            <p:nvPr/>
          </p:nvSpPr>
          <p:spPr>
            <a:xfrm>
              <a:off x="5076056" y="5517232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92" name="Object 20"/>
            <p:cNvGraphicFramePr>
              <a:graphicFrameLocks noChangeAspect="1"/>
            </p:cNvGraphicFramePr>
            <p:nvPr/>
          </p:nvGraphicFramePr>
          <p:xfrm>
            <a:off x="5076056" y="5634038"/>
            <a:ext cx="989211" cy="38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482400" imgH="253800" progId="Equation.DSMT4">
                    <p:embed/>
                  </p:oleObj>
                </mc:Choice>
                <mc:Fallback>
                  <p:oleObj name="Equation" r:id="rId30" imgW="482400" imgH="2538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5634038"/>
                          <a:ext cx="989211" cy="38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مجموعة 92"/>
          <p:cNvGrpSpPr/>
          <p:nvPr/>
        </p:nvGrpSpPr>
        <p:grpSpPr>
          <a:xfrm>
            <a:off x="2123728" y="5949280"/>
            <a:ext cx="720080" cy="648072"/>
            <a:chOff x="5652120" y="5877272"/>
            <a:chExt cx="864096" cy="648072"/>
          </a:xfrm>
        </p:grpSpPr>
        <p:graphicFrame>
          <p:nvGraphicFramePr>
            <p:cNvPr id="94" name="Object 23"/>
            <p:cNvGraphicFramePr>
              <a:graphicFrameLocks noChangeAspect="1"/>
            </p:cNvGraphicFramePr>
            <p:nvPr/>
          </p:nvGraphicFramePr>
          <p:xfrm>
            <a:off x="5738530" y="5949280"/>
            <a:ext cx="684238" cy="457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393480" imgH="253800" progId="Equation.DSMT4">
                    <p:embed/>
                  </p:oleObj>
                </mc:Choice>
                <mc:Fallback>
                  <p:oleObj name="Equation" r:id="rId31" imgW="393480" imgH="2538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8530" y="5949280"/>
                          <a:ext cx="684238" cy="457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مستطيل مستدير الزوايا 94"/>
            <p:cNvSpPr/>
            <p:nvPr/>
          </p:nvSpPr>
          <p:spPr>
            <a:xfrm>
              <a:off x="5652120" y="5877272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6" name="مجموعة 95"/>
          <p:cNvGrpSpPr/>
          <p:nvPr/>
        </p:nvGrpSpPr>
        <p:grpSpPr>
          <a:xfrm>
            <a:off x="4572000" y="5877272"/>
            <a:ext cx="720080" cy="648072"/>
            <a:chOff x="3866322" y="5661248"/>
            <a:chExt cx="1008112" cy="648072"/>
          </a:xfrm>
        </p:grpSpPr>
        <p:sp>
          <p:nvSpPr>
            <p:cNvPr id="97" name="مستطيل مستدير الزوايا 96"/>
            <p:cNvSpPr/>
            <p:nvPr/>
          </p:nvSpPr>
          <p:spPr>
            <a:xfrm>
              <a:off x="3866322" y="5661248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98" name="Object 20"/>
            <p:cNvGraphicFramePr>
              <a:graphicFrameLocks noChangeAspect="1"/>
            </p:cNvGraphicFramePr>
            <p:nvPr/>
          </p:nvGraphicFramePr>
          <p:xfrm>
            <a:off x="3866322" y="5805264"/>
            <a:ext cx="989211" cy="38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482400" imgH="253800" progId="Equation.DSMT4">
                    <p:embed/>
                  </p:oleObj>
                </mc:Choice>
                <mc:Fallback>
                  <p:oleObj name="Equation" r:id="rId32" imgW="482400" imgH="2538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322" y="5805264"/>
                          <a:ext cx="989211" cy="38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مجموعة 98"/>
          <p:cNvGrpSpPr/>
          <p:nvPr/>
        </p:nvGrpSpPr>
        <p:grpSpPr>
          <a:xfrm>
            <a:off x="3779912" y="5877272"/>
            <a:ext cx="720082" cy="648072"/>
            <a:chOff x="6516216" y="5805264"/>
            <a:chExt cx="864098" cy="648072"/>
          </a:xfrm>
        </p:grpSpPr>
        <p:graphicFrame>
          <p:nvGraphicFramePr>
            <p:cNvPr id="100" name="Object 23"/>
            <p:cNvGraphicFramePr>
              <a:graphicFrameLocks noChangeAspect="1"/>
            </p:cNvGraphicFramePr>
            <p:nvPr/>
          </p:nvGraphicFramePr>
          <p:xfrm>
            <a:off x="6696076" y="5949281"/>
            <a:ext cx="684238" cy="457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393480" imgH="253800" progId="Equation.DSMT4">
                    <p:embed/>
                  </p:oleObj>
                </mc:Choice>
                <mc:Fallback>
                  <p:oleObj name="Equation" r:id="rId34" imgW="393480" imgH="2538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6076" y="5949281"/>
                          <a:ext cx="684238" cy="457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مستطيل مستدير الزوايا 100"/>
            <p:cNvSpPr/>
            <p:nvPr/>
          </p:nvSpPr>
          <p:spPr>
            <a:xfrm>
              <a:off x="6516216" y="5805264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102" name="رابط كسهم مستقيم 101"/>
          <p:cNvCxnSpPr/>
          <p:nvPr/>
        </p:nvCxnSpPr>
        <p:spPr>
          <a:xfrm>
            <a:off x="1547664" y="44371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كسهم مستقيم 102"/>
          <p:cNvCxnSpPr/>
          <p:nvPr/>
        </p:nvCxnSpPr>
        <p:spPr>
          <a:xfrm>
            <a:off x="467544" y="4437112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مجموعة 106"/>
          <p:cNvGrpSpPr/>
          <p:nvPr/>
        </p:nvGrpSpPr>
        <p:grpSpPr>
          <a:xfrm>
            <a:off x="1115619" y="5085184"/>
            <a:ext cx="864093" cy="648072"/>
            <a:chOff x="6516216" y="5805264"/>
            <a:chExt cx="869118" cy="648072"/>
          </a:xfrm>
        </p:grpSpPr>
        <p:graphicFrame>
          <p:nvGraphicFramePr>
            <p:cNvPr id="108" name="Object 23"/>
            <p:cNvGraphicFramePr>
              <a:graphicFrameLocks noChangeAspect="1"/>
            </p:cNvGraphicFramePr>
            <p:nvPr/>
          </p:nvGraphicFramePr>
          <p:xfrm>
            <a:off x="6547134" y="5993755"/>
            <a:ext cx="838200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482400" imgH="203040" progId="Equation.DSMT4">
                    <p:embed/>
                  </p:oleObj>
                </mc:Choice>
                <mc:Fallback>
                  <p:oleObj name="Equation" r:id="rId36" imgW="482400" imgH="20304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7134" y="5993755"/>
                          <a:ext cx="838200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مستطيل مستدير الزوايا 108"/>
            <p:cNvSpPr/>
            <p:nvPr/>
          </p:nvSpPr>
          <p:spPr>
            <a:xfrm>
              <a:off x="6516216" y="5805264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0" name="مستطيل مستدير الزوايا 109"/>
          <p:cNvSpPr/>
          <p:nvPr/>
        </p:nvSpPr>
        <p:spPr>
          <a:xfrm>
            <a:off x="0" y="5877272"/>
            <a:ext cx="200023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    الخط التقاربي</a:t>
            </a:r>
            <a:r>
              <a:rPr lang="en-US" dirty="0">
                <a:solidFill>
                  <a:schemeClr val="tx1"/>
                </a:solidFill>
              </a:rPr>
              <a:t>R-{ </a:t>
            </a:r>
            <a:r>
              <a:rPr lang="ar-SA" dirty="0">
                <a:solidFill>
                  <a:schemeClr val="tx1"/>
                </a:solidFill>
              </a:rPr>
              <a:t> الأفقي </a:t>
            </a:r>
            <a:r>
              <a:rPr lang="en-US" dirty="0">
                <a:solidFill>
                  <a:schemeClr val="tx1"/>
                </a:solidFill>
              </a:rPr>
              <a:t>{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  <p:bldP spid="19" grpId="0" animBg="1"/>
      <p:bldP spid="24" grpId="0" animBg="1"/>
      <p:bldP spid="33" grpId="0" animBg="1"/>
      <p:bldP spid="39" grpId="0" animBg="1"/>
      <p:bldP spid="49" grpId="0" animBg="1"/>
      <p:bldP spid="50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7255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124</Words>
  <Application>Microsoft Office PowerPoint</Application>
  <PresentationFormat>عرض على الشاشة (4:3)</PresentationFormat>
  <Paragraphs>42</Paragraphs>
  <Slides>23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سمة Office</vt:lpstr>
      <vt:lpstr>Packager Shell Object</vt:lpstr>
      <vt:lpstr>Equation</vt:lpstr>
      <vt:lpstr>Package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منال الرويلي</cp:lastModifiedBy>
  <cp:revision>16</cp:revision>
  <dcterms:created xsi:type="dcterms:W3CDTF">2012-10-04T13:14:26Z</dcterms:created>
  <dcterms:modified xsi:type="dcterms:W3CDTF">2023-07-19T03:51:38Z</dcterms:modified>
</cp:coreProperties>
</file>