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520" r:id="rId2"/>
    <p:sldId id="519" r:id="rId3"/>
    <p:sldId id="525" r:id="rId4"/>
    <p:sldId id="526" r:id="rId5"/>
    <p:sldId id="527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7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7C4D63-B999-45CF-884B-7478783C9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409D6A9-C0D7-4863-B729-662F62FF1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2702C69-5B70-4C9B-BC48-E794DBC4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E49FCB-AD35-47A7-ABB7-0F36488D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002747-A405-40CF-B09B-F892EFFD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868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5B3BC4-156D-4815-A3BC-0B1CDC6C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CCA0F8C-0AC3-468E-B652-5CE05EA3A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4A839E-06B8-472B-B602-3A8AB0E5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EDB12F-B2AE-4385-B560-2916437B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971557-3C7A-4FDA-BB70-D61B1A57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440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37A1F9D-913E-4B4F-8721-D3254BE2C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1291130-65D2-4258-860A-5A18E800B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3B3183-9163-489D-B222-EF26ED71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6FB6AA-A5B8-49CB-8EEA-B1A01F51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9E1754-04CD-4804-A8EF-BF8599899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301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8C6F4B-D008-4188-B647-C27E5E9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98AB19A-0355-43EC-9ECB-01C67181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909E79-180F-4BDD-B03E-CBD4173E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CF6AFF-FA10-4EB8-985C-75C9B791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C32B54-261F-4E85-A169-CBC4BAEE3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117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24503A-3387-4F55-A00D-782B2ACB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9560D0-9DD3-4424-9617-CAEB1DE6C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4180D8-5B48-4377-B0B7-A3573002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CC8F5A-D432-4D23-BF00-1BA7C1A3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AFBC86-323C-4439-ABDF-A9E737A6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32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6AF63A-7DC1-4786-A8E9-55DC734D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B87763-1E39-4899-80C5-BD4492130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9324EF1-2CF5-4CDB-AB4B-BE7F7DB69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8C00550-22F6-417F-BE7B-AD740F9C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AED617-CEDF-46C3-8365-93D5C18F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F373A9E-77F6-43B3-8B99-5BF75EEE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3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52B93D-70F3-4F89-96BF-5DEAB36F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EAA407-3071-4600-A155-4ECF2FF1F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371B5F-91D9-4409-9EBC-E615E2E42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014D1B8-794D-4ED8-AA1D-EE021D591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DAFC092-E1BA-4C8F-B982-1A9BBEB11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79F909B-2C88-4532-B66E-97AC32CE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DAE15B2-8A64-497A-B624-161F9695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F1A0AE7-646D-4E77-9FA8-FE681B1F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818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DC427F-8012-456E-A58F-D9FB31183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E4B6D8D-1CDE-490B-9C0A-CDFB8FF8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0F35E93-71C6-416B-A369-4AF037E9B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FDDA145-159C-4277-9919-DAB4EA24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260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671428C-978E-4064-8C59-B79BEAC4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D8EB24B-3005-41D9-8016-CC56B40B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B7F1810-F502-4BFB-B836-6115F616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155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F7C34D-09A6-4B99-8601-8D01D587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5302A2F-6ED7-4273-937C-E9A5F7580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79AC08-DCB2-4217-AFE3-02090F47D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DFEC08-071C-43E2-B749-FCA5A53A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F870944-47AC-4DCF-835B-C05556FF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21CB0C1-DF63-4E2E-8F00-C3F7745C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013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1CBC5A-0ACB-47CD-9F22-A1DC9DAE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8495992-C2C4-4DF5-B548-99EB1E433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BBBC4C-6F9A-43DC-A18E-A4581CC95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C350D6-0851-4A04-806E-388575316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44925B-D6FB-4BE0-ABCA-595AC4B42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1D035D-B9EB-410E-9233-3E81D3DB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801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5F15F76-2530-47C7-888A-8B7B40860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3163E82-EC04-460E-8132-A2EC0637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4F3B1F-5384-49D6-8517-1E1C50C88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79037-F2DC-4356-AD93-167E0232CF33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A0496A-A052-42AD-8ED6-992CD6E65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860208-2DD1-44C6-A1A2-4BF942A12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95913-D892-406A-A8A9-3F46BAAC9E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52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50B8B5A-BA96-4854-99C7-26A804CF4A1D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Google Shape;104;p15">
            <a:extLst>
              <a:ext uri="{FF2B5EF4-FFF2-40B4-BE49-F238E27FC236}">
                <a16:creationId xmlns:a16="http://schemas.microsoft.com/office/drawing/2014/main" id="{21626071-CE76-44B1-B846-16993175393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7ED2F6C3-B67B-4E7F-8A9C-4C00AD3FEFE7}"/>
              </a:ext>
            </a:extLst>
          </p:cNvPr>
          <p:cNvSpPr txBox="1"/>
          <p:nvPr/>
        </p:nvSpPr>
        <p:spPr>
          <a:xfrm>
            <a:off x="5713809" y="2784347"/>
            <a:ext cx="48732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التهـيئة</a:t>
            </a:r>
          </a:p>
        </p:txBody>
      </p:sp>
    </p:spTree>
    <p:extLst>
      <p:ext uri="{BB962C8B-B14F-4D97-AF65-F5344CB8AC3E}">
        <p14:creationId xmlns:p14="http://schemas.microsoft.com/office/powerpoint/2010/main" val="344051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19F899F-95BC-47F6-8773-9EC7E4328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0339" y="2052637"/>
            <a:ext cx="859393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8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BAA2870-123A-4DD6-AA69-4C2DEA35D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451" y="2081212"/>
            <a:ext cx="8515350" cy="237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5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892A852-A203-4759-ADEC-ABAF361C6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0" y="1620931"/>
            <a:ext cx="824865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8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440C8E2-8506-4E9F-8045-6FEC5168E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2706" y="2059781"/>
            <a:ext cx="8855869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444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31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2021-10-18T16:37:31Z</dcterms:created>
  <dcterms:modified xsi:type="dcterms:W3CDTF">2021-10-18T16:41:47Z</dcterms:modified>
</cp:coreProperties>
</file>