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528" r:id="rId2"/>
    <p:sldId id="529" r:id="rId3"/>
    <p:sldId id="531" r:id="rId4"/>
    <p:sldId id="532" r:id="rId5"/>
    <p:sldId id="533" r:id="rId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8189E2-AA7D-481F-BC0F-465414EB5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1927F07-E7EC-4F29-9891-EFD1F3F7B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7B0420-CF7F-4A67-A93B-5F06853B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801B-4B25-486B-B5C5-B7238EC14C28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BEE65F-6E8D-4690-93B4-4D43988F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09CA32-33E8-4B51-B73C-211D02C3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35C0-2296-454A-9DC6-0F554A6F697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477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C93F64-8E45-4128-9861-84A7C7E55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B9CE6A-22B4-43A3-B6A8-F50AEAE2B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A5262C4-BC4C-4321-B059-22D2D9AB7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801B-4B25-486B-B5C5-B7238EC14C28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7045A9-03AA-475E-BE66-97E7E3D6B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DC029E-AB0F-4026-99DD-F2FDCC0B5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35C0-2296-454A-9DC6-0F554A6F697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811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2287987-F66A-4411-B788-6E67AF76E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94AA686-0086-4083-A15B-C862A164C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404B18D-3475-400F-99DA-33CCAAC29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801B-4B25-486B-B5C5-B7238EC14C28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56C1166-E43B-4FF9-A973-A159498F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7CC537-2CF7-4F61-A974-FB29EF952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35C0-2296-454A-9DC6-0F554A6F697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117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8CE569-BCCA-4EB6-8DB2-CDA1C311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8052326-5515-488F-AEF6-96FBD6BF4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6E0F80-E523-4266-A3DB-1A31D7931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801B-4B25-486B-B5C5-B7238EC14C28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D6139D-565A-471D-B4F0-17F2FF225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9F7C5C-64FC-4209-9471-22E0240BB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35C0-2296-454A-9DC6-0F554A6F697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617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681AD4-D6BA-4130-AB83-D5BA2512C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4660E9D-F2C1-4ECE-9BA8-CCFE7F99D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20C378-9F9A-4AE5-AC8D-9AFB6F6FF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801B-4B25-486B-B5C5-B7238EC14C28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10F1E1-7B67-4220-9E1D-2DD8CC44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B459A47-B55B-44A2-AF36-64B74DA19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35C0-2296-454A-9DC6-0F554A6F697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149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D36F54-B71B-41AC-BEE2-7DBCDA7D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B2ECC3F-9181-4FAC-831B-11EC7264A6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F9B5BB3-8C52-4E55-B1B3-E8F692F17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4E797A6-8437-4B7F-8D2B-16A1EB33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801B-4B25-486B-B5C5-B7238EC14C28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3B73E2F-6D75-4E01-9C4E-31CFA15EF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0CD0B99-8722-4D21-B9C7-27FD7AE80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35C0-2296-454A-9DC6-0F554A6F697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872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C3FFB3-CF3A-4272-9E22-968E82213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288B766-A466-420E-98F6-656286C35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B8A4BC7-1A69-458A-8AE4-A5AF8630D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6D860EB-EC8A-44A7-9FCD-09017D2B8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28908B0-1D55-4D1C-8869-D9003CC60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7E43C03-E31E-4A5D-A455-E55B2BF00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801B-4B25-486B-B5C5-B7238EC14C28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3A130F3-3475-4BDC-9F56-9C22F18CC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9413152-FBF4-4A28-AC1F-C1C1F5574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35C0-2296-454A-9DC6-0F554A6F697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012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B9FB5E-1F5F-4372-B1EC-42E75719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2F4DC65-625D-46A6-9D48-45BC84A7C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801B-4B25-486B-B5C5-B7238EC14C28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E9FA365-5041-4A84-A5EB-E88C6B263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F922D0C-BD66-42FA-BCCF-3CA08C3F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35C0-2296-454A-9DC6-0F554A6F697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419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6F0D247-8E8B-4986-A289-3814F418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801B-4B25-486B-B5C5-B7238EC14C28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3AEB9B1-E83A-466E-9FD8-BEC9789B4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B62DD7A-3820-4C80-8B37-88F320A2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35C0-2296-454A-9DC6-0F554A6F697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121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8AF9B7-1F7D-493F-95E5-AD192BDD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EB0678F-4277-44A6-AD25-6768DE14F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78438AC-691C-4498-B211-C335E396F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809A51A-882E-45C1-91A4-BC8EA1EC5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801B-4B25-486B-B5C5-B7238EC14C28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52C9151-AB6C-48E0-9B31-FFAD7B376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65F7066-4BF6-4BA4-B438-4C7840047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35C0-2296-454A-9DC6-0F554A6F697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215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78D4A1-764B-40FD-B6BC-99CA4CA8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F9B71C4-CBD9-4C76-B12D-3D5F03447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ADF2FC8-B11B-4B3D-9F6E-A2EA60A4B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DD93D00-F9C9-4341-8CDB-5134E226B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801B-4B25-486B-B5C5-B7238EC14C28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E94CF9D-7EAA-4358-9D4E-956F3F132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70C366A-3DCE-4B74-821A-72B9EEFC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35C0-2296-454A-9DC6-0F554A6F697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740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4167DD1-F3F6-4BB4-8C46-18079EBC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42663CE-CDD8-4C34-A6CD-F44FB60A7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75111A-4BAD-4190-9FD2-4C0474613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9801B-4B25-486B-B5C5-B7238EC14C28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6976EC-9A3C-4699-A30A-DFEC6F3EF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C317A2-2163-4DB0-B82B-F6243FB02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D35C0-2296-454A-9DC6-0F554A6F697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194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743E483-AE1E-445C-828C-0C54FAFED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3339" y="2624786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129826" y="2230350"/>
            <a:ext cx="48835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3-1  </a:t>
            </a:r>
          </a:p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الطرح بالعد التنازلي</a:t>
            </a:r>
            <a:endParaRPr lang="ar-SA" sz="48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6EE0B2F-84E1-41F0-9012-3965CDA34A77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658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DA18FD09-6B2C-4C64-BB02-453EBF048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474559" y="1669070"/>
            <a:ext cx="2224953" cy="3564731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أطرح بالعد التنازلي على خط الأعداد .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  <a:r>
              <a:rPr lang="ar-SA" dirty="0"/>
              <a:t> </a:t>
            </a:r>
          </a:p>
          <a:p>
            <a:pPr algn="ctr"/>
            <a:r>
              <a:rPr lang="ar-SA" sz="1800" b="1" dirty="0">
                <a:solidFill>
                  <a:schemeClr val="accent2">
                    <a:lumMod val="75000"/>
                  </a:schemeClr>
                </a:solidFill>
              </a:rPr>
              <a:t>العـد التنازلي</a:t>
            </a:r>
          </a:p>
          <a:p>
            <a:pPr algn="ctr"/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الطرح</a:t>
            </a:r>
          </a:p>
          <a:p>
            <a:pPr algn="ctr"/>
            <a:r>
              <a:rPr lang="ar-SA" sz="1800" b="1" dirty="0">
                <a:solidFill>
                  <a:schemeClr val="accent2">
                    <a:lumMod val="75000"/>
                  </a:schemeClr>
                </a:solidFill>
              </a:rPr>
              <a:t>ناتج الطرح</a:t>
            </a:r>
          </a:p>
          <a:p>
            <a:pPr algn="ctr"/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( الفرق )</a:t>
            </a:r>
            <a:r>
              <a:rPr lang="ar-SA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endParaRPr lang="ar-SA" dirty="0"/>
          </a:p>
          <a:p>
            <a:pPr algn="ctr"/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25F31E9-9430-496A-8B13-37985A6C2064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690B86B0-6924-45A2-9692-BFB77793ED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86" t="46341" r="37233" b="11329"/>
          <a:stretch/>
        </p:blipFill>
        <p:spPr>
          <a:xfrm>
            <a:off x="2135982" y="1756078"/>
            <a:ext cx="7038756" cy="339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96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326DEC44-DDF4-4421-97E4-6F20136AC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23FFF98-7E28-44C1-9A70-1994746B766B}"/>
              </a:ext>
            </a:extLst>
          </p:cNvPr>
          <p:cNvSpPr txBox="1"/>
          <p:nvPr/>
        </p:nvSpPr>
        <p:spPr>
          <a:xfrm>
            <a:off x="10072688" y="5419028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B9B50AB-CAFD-4163-8F7A-D5FFF061B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301" y="1438972"/>
            <a:ext cx="1629284" cy="56841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162F760-78E4-45F2-8BF6-364933B41F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538" t="39705" r="23836" b="34627"/>
          <a:stretch/>
        </p:blipFill>
        <p:spPr>
          <a:xfrm>
            <a:off x="2843214" y="3069911"/>
            <a:ext cx="7558087" cy="203714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BF6307E-C968-43E5-9BB9-A81A7BD8D8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538" t="21877" r="23836" b="62551"/>
          <a:stretch/>
        </p:blipFill>
        <p:spPr>
          <a:xfrm>
            <a:off x="2800349" y="1600195"/>
            <a:ext cx="7326631" cy="14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3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CF04DB06-8A13-417D-995B-76E12A276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6D1B9BC-DF66-47DE-B059-9A31711E3193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8547B0E-9C5A-42D4-B68A-4C63E512F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7A1FCB5-865D-4768-B5E1-8D7507324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195" y="1543050"/>
            <a:ext cx="1629285" cy="52863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9889842-672B-40AD-A0E3-6A2FA9CDD4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18" t="48474" r="26675" b="27249"/>
          <a:stretch/>
        </p:blipFill>
        <p:spPr>
          <a:xfrm>
            <a:off x="2400299" y="2828112"/>
            <a:ext cx="8600818" cy="24868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99DCBB8-35B8-4623-A19F-368ED1DE2E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538" t="21877" r="23836" b="72508"/>
          <a:stretch/>
        </p:blipFill>
        <p:spPr>
          <a:xfrm>
            <a:off x="3119838" y="1571626"/>
            <a:ext cx="6959739" cy="52863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3093BDD-B60C-49C4-A39B-78EAF3FF4F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646" t="69359" r="26092" b="24660"/>
          <a:stretch/>
        </p:blipFill>
        <p:spPr>
          <a:xfrm>
            <a:off x="2543175" y="2143582"/>
            <a:ext cx="8351044" cy="74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1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10A2204C-62CA-459E-9FF4-40ACC8467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6D1B9BC-DF66-47DE-B059-9A31711E3193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8547B0E-9C5A-42D4-B68A-4C63E512F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7A1FCB5-865D-4768-B5E1-8D7507324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195" y="1543050"/>
            <a:ext cx="1629285" cy="5286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99DCBB8-35B8-4623-A19F-368ED1DE2E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538" t="21877" r="23836" b="72508"/>
          <a:stretch/>
        </p:blipFill>
        <p:spPr>
          <a:xfrm>
            <a:off x="3119838" y="1571626"/>
            <a:ext cx="6959739" cy="52863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3093BDD-B60C-49C4-A39B-78EAF3FF4F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646" t="69359" r="26092" b="24660"/>
          <a:stretch/>
        </p:blipFill>
        <p:spPr>
          <a:xfrm>
            <a:off x="2543175" y="2143582"/>
            <a:ext cx="8351044" cy="74693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3CC212B-7D9B-4981-9724-B9F9E41B23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083" t="21877" r="26674" b="50000"/>
          <a:stretch/>
        </p:blipFill>
        <p:spPr>
          <a:xfrm>
            <a:off x="2936088" y="2933839"/>
            <a:ext cx="7708106" cy="24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119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</Words>
  <Application>Microsoft Office PowerPoint</Application>
  <PresentationFormat>شاشة عريضة</PresentationFormat>
  <Paragraphs>17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2021-10-18T16:44:43Z</dcterms:created>
  <dcterms:modified xsi:type="dcterms:W3CDTF">2021-10-18T16:50:33Z</dcterms:modified>
</cp:coreProperties>
</file>