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53" r:id="rId2"/>
    <p:sldId id="554" r:id="rId3"/>
    <p:sldId id="555" r:id="rId4"/>
    <p:sldId id="556" r:id="rId5"/>
    <p:sldId id="557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BB2A70-AF3B-4275-93F9-2377EB962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55D770F-976E-4E8C-91DD-E89FB0698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B4F8DD-24BF-484F-B64E-4FD22AEC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C6812F-0D67-478E-B6DF-054B7094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57E85-53AC-4FB0-8CAD-CB342669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1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81C8C5-AB3B-4A0B-B034-FA40B8FA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219A2F-60A1-4CB1-A138-115F6A3A8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E727B7-CE13-4F8D-BEAA-72748FA7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E45F8F-71E0-461B-9EC2-1815F535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7B6AC2-B004-489B-81CD-27CD35EA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404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E55F22A-7125-412D-979A-78FD9B664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8D93FEA-769D-4F77-82FD-07931D01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3FC1AA-E629-446E-8F2A-0974E2CD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7B2672-0D10-457B-BFE6-953CAA9D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CFDA26-9F96-43E5-A3E8-4AD0B8C3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254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EC0886-860B-42F4-BFF8-52C417F6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C631D07-6346-45CF-8E35-AE8A6317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0ECCED-03F1-4F0A-931B-A6F4EB00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FCF962-80C5-4A75-A787-67225F12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9DD1A1-FDD8-4848-ACA3-A0AF2285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91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5E8D13-42EC-48CD-B929-B9D2F7EB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8C53DB-50BD-49A3-8733-2B31DFCFF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1C6132-DD94-4B8E-9646-F4485864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3F9617-713A-4424-8F0C-5FBD4DA2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E03062-D943-4994-A826-1F68A766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6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FA1178-564E-4FCA-B70D-B64A5B13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05E893-6246-466C-BBF8-DEC8B80E4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1F5D7D9-B982-42AF-B607-F89C088AC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F318D4-74CF-42E1-80A9-6F0901EC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F3BD96-0618-4235-98D0-7B96C3E8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892C51-BC3C-4264-B03F-C6CC6A6C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6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D3E67D-F653-4F03-9400-3AAE41999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CA7A4F-7126-45F1-8740-36762CF7C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C539568-20DC-479E-A302-7F533DECA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9C4DEAA-752F-494C-95D3-113B14CE0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F5B01F7-92B5-4EE4-8736-59641BCD1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9352553-7E76-45B0-9F07-B5E005AB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6ED7888-8A83-446D-8BB1-D62E066D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CB90523-5075-4EF8-92C9-45CF9D45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60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0AC385-7006-45A9-9A8F-4B04D7D3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554065E-1862-40A8-8B0E-67F62FCB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03F1A4B-4AAD-4D6A-B815-3EE78115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9A4D69D-E83B-4EB4-A96A-2AE7A275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8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0C6C394-C56B-4D0F-963C-366168FB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0A09616-FCDA-4A9F-A38D-E776BFF9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198FF1B-91F9-47C4-A0CB-BE4BB963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70F975-72EB-4038-9D98-CA2E7B1E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B3EF4B-6F31-4C4F-820C-9DCEB3E8A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A853835-E78F-4242-9307-630CFE2DC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DA6A6DB-DB6D-4670-8084-9A25766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C48A5C-A970-42E3-81C5-3E132383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2D7554-7E6E-4AE6-9F5F-8FE36130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339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0AAA9D-FE78-4736-A492-217AC36E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4171D58-ECC2-4636-AE9F-8FB4301F8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7D855DF-264F-40B8-947D-CEE57E17E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AE3501-27E8-4BB8-85AE-4F0837FD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7B44594-CC2C-4E54-BE03-52639187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754C563-9B05-4124-B9D4-F1137EBC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50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26F203A-A126-4B29-B368-17F9CDCF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9A422F3-50C0-4081-B5DD-E2A925EF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8D2D72-ECD7-4B41-B4FC-7FBF146AB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043D-311E-4947-9C65-3168C673FA30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309AA6-B817-4137-9710-37A8D63F4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4BFE86-8C95-4D97-8C7C-7F39E3535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BCFA-C3B7-4E8E-A6D2-6B92834749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92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0E0E4601-344F-4B05-9EC4-140C654CD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50B8B5A-BA96-4854-99C7-26A804CF4A1D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5AE14C1-CBDD-4E57-91B9-AFCB82771A51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8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966A7BB-C8D4-439D-98DD-D585CAFD7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CE361C80-887C-4B79-8FDE-B68BBB6ADA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698" t="16700" r="11893" b="39125"/>
          <a:stretch/>
        </p:blipFill>
        <p:spPr>
          <a:xfrm>
            <a:off x="2047234" y="1941908"/>
            <a:ext cx="9468490" cy="297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2C6DAA5F-0D4C-463B-B144-7F580E7E7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39625C2-014B-4138-AFD4-F440A733F0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918" t="68769" r="9673" b="3991"/>
          <a:stretch/>
        </p:blipFill>
        <p:spPr>
          <a:xfrm>
            <a:off x="2355452" y="1962148"/>
            <a:ext cx="9468490" cy="197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1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C74290C-EC88-43F6-A5C9-9034DB675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1965167B-CE9C-4AD1-AF23-7A4CF3A1C5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158" t="19649" r="11658" b="50000"/>
          <a:stretch/>
        </p:blipFill>
        <p:spPr>
          <a:xfrm>
            <a:off x="1898583" y="2040195"/>
            <a:ext cx="9795686" cy="186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4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38C8E61C-7F84-444E-8BF1-032B34270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03176D8-07DA-4E4F-BC4F-DF63957577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655" t="62941" r="12161" b="6708"/>
          <a:stretch/>
        </p:blipFill>
        <p:spPr>
          <a:xfrm>
            <a:off x="1841482" y="1883033"/>
            <a:ext cx="9795686" cy="219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582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2021-10-18T17:00:03Z</dcterms:created>
  <dcterms:modified xsi:type="dcterms:W3CDTF">2021-10-18T17:00:47Z</dcterms:modified>
</cp:coreProperties>
</file>