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578" r:id="rId2"/>
    <p:sldId id="579" r:id="rId3"/>
    <p:sldId id="580" r:id="rId4"/>
    <p:sldId id="581" r:id="rId5"/>
    <p:sldId id="582" r:id="rId6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987" autoAdjust="0"/>
    <p:restoredTop sz="94660"/>
  </p:normalViewPr>
  <p:slideViewPr>
    <p:cSldViewPr snapToGrid="0">
      <p:cViewPr varScale="1">
        <p:scale>
          <a:sx n="71" d="100"/>
          <a:sy n="71" d="100"/>
        </p:scale>
        <p:origin x="72" y="6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A57F9E3-5C82-47D6-B6BD-753FD428CB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D7F1F317-FA56-49B7-9B05-E9494A0614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14DA635-5194-40B8-A30A-56EE70B28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E0CAA-B708-4947-9191-CEC2651D02AF}" type="datetimeFigureOut">
              <a:rPr lang="ar-SA" smtClean="0"/>
              <a:t>12/03/43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3767FC5-0233-40E0-BDB3-A4AC1737C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0BC8DEE-7E34-462C-BFB0-237340AB4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14EE-60DF-4E88-A5F1-35049579541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90167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CCEB44F-506E-4798-B248-C34DF42BD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88A766C4-694D-44B8-8A18-671D76DE3B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67C16EA-C5BD-4879-B5E1-B1F6D37A0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E0CAA-B708-4947-9191-CEC2651D02AF}" type="datetimeFigureOut">
              <a:rPr lang="ar-SA" smtClean="0"/>
              <a:t>12/03/43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C599D7C-B5D0-44EF-AB5E-D649F546E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DD885DB-D746-4AE5-B0C6-966B64CC9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14EE-60DF-4E88-A5F1-35049579541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40307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24C9DABB-95E4-423F-A9EA-87DEEF29B6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9D1F2A2B-A9C4-4A48-B07A-21832388F2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4D9DDE4-FCCE-4DC1-A743-180F4BEEB3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E0CAA-B708-4947-9191-CEC2651D02AF}" type="datetimeFigureOut">
              <a:rPr lang="ar-SA" smtClean="0"/>
              <a:t>12/03/43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711C824-4A47-4D09-8AA5-8B53F76DE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6F33BDC-9140-4E36-A34F-C2E0B29A6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14EE-60DF-4E88-A5F1-35049579541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89215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193A1A7-CD11-4F8B-9875-5B10F9678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A9CE4F2E-F792-42A7-AE73-E78EC200C8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93CA12A-A2BF-44F0-9F8A-309131A326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E0CAA-B708-4947-9191-CEC2651D02AF}" type="datetimeFigureOut">
              <a:rPr lang="ar-SA" smtClean="0"/>
              <a:t>12/03/43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3D4E3A4-684A-463C-9B83-F00995F20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E6AFDF9-56C8-4738-9F74-B26F84AB5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14EE-60DF-4E88-A5F1-35049579541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88564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B2981BD-D2C0-4606-8B8C-DC69C1F06C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4085F0EE-3EDC-466A-A4F0-8B0A79247E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84559A3-8941-45DB-8B54-1A1793ABA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E0CAA-B708-4947-9191-CEC2651D02AF}" type="datetimeFigureOut">
              <a:rPr lang="ar-SA" smtClean="0"/>
              <a:t>12/03/43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952D301-4EF4-408A-B3CD-ED48ABFD0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6E7D709-F592-44BD-A3B9-E28EBC218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14EE-60DF-4E88-A5F1-35049579541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29509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D04BBAD-851A-40F4-8440-A0E050CB6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191170D2-2DAF-4EC1-A972-EAD952F4CB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B2DBA3EA-D4C1-42E1-88DB-CA66DD61ED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333C4C6E-E476-4DB5-A4AC-F5E5A3A3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E0CAA-B708-4947-9191-CEC2651D02AF}" type="datetimeFigureOut">
              <a:rPr lang="ar-SA" smtClean="0"/>
              <a:t>12/03/43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6197E15A-75FC-47BC-AA26-7A34DCD569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BC167E3C-4E03-4C24-A523-428A1C1AD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14EE-60DF-4E88-A5F1-35049579541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90476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099B479-1F98-485B-B753-41C51F1664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4EF6794C-D5E5-461F-9656-DB49A6D2A0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4FBFC3D9-CF16-4FBF-BF6C-1A508EBF4A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D9B0E34D-5D9F-4EFE-B1CD-328B7FC12A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7E888D12-6850-42FD-A15D-27F7EBC756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DFA20D1B-7ADC-4F17-9B27-00F3A25075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E0CAA-B708-4947-9191-CEC2651D02AF}" type="datetimeFigureOut">
              <a:rPr lang="ar-SA" smtClean="0"/>
              <a:t>12/03/43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FAD3B730-2280-4961-8AFA-8FAD91D7F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08CF3A60-4668-4585-B7C3-EF921DCB6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14EE-60DF-4E88-A5F1-35049579541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04625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04F34A6-7B0C-4A23-8218-1DB944D94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93DD6B0E-2F9F-426A-8686-B4B1367BCA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E0CAA-B708-4947-9191-CEC2651D02AF}" type="datetimeFigureOut">
              <a:rPr lang="ar-SA" smtClean="0"/>
              <a:t>12/03/43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460BFF5B-5080-40D1-81DB-A1F42E5D7A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A34C8B20-EAA5-4186-A7CE-CDB912AE4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14EE-60DF-4E88-A5F1-35049579541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24844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42D5BD0A-21C7-43B2-85F8-41E7416ED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E0CAA-B708-4947-9191-CEC2651D02AF}" type="datetimeFigureOut">
              <a:rPr lang="ar-SA" smtClean="0"/>
              <a:t>12/03/43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FC39C04D-7960-44EA-9C88-60DE8778B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85E12582-98E4-448A-AC08-40879381F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14EE-60DF-4E88-A5F1-35049579541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67308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F65DC79-0963-4298-92E0-878BF0A468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28C83F0F-1EAD-4993-8942-016547D8D2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51E850ED-87D2-426B-8C36-02A2A3E0BE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9C602846-6D38-402B-907B-D013409FC3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E0CAA-B708-4947-9191-CEC2651D02AF}" type="datetimeFigureOut">
              <a:rPr lang="ar-SA" smtClean="0"/>
              <a:t>12/03/43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C783EE84-F783-4DDF-9FD7-E4C6366B93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B4D69C6A-6191-4809-8749-EA4DD45EA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14EE-60DF-4E88-A5F1-35049579541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7157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A7C704C-316D-4A93-984D-9D1A4268A3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C1975C1F-FE7E-4B35-AFFB-9D939C6CB1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91CE1BEC-7EEE-4033-BC8A-98BAB0B4D6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74ED0F86-3BDA-4026-AF58-7F6186085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E0CAA-B708-4947-9191-CEC2651D02AF}" type="datetimeFigureOut">
              <a:rPr lang="ar-SA" smtClean="0"/>
              <a:t>12/03/43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A0C419E1-F9B0-42FC-81F0-F325A2BA2C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3E6C6576-4157-42B6-AFEB-81B4F60A7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14EE-60DF-4E88-A5F1-35049579541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45426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37950F32-8F81-424D-8FC3-BDCA2AF6A1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63FE9822-E04F-4552-90B6-7DB4A729F3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716CA2E-D47B-4F7D-92A9-230FE62A2B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7E0CAA-B708-4947-9191-CEC2651D02AF}" type="datetimeFigureOut">
              <a:rPr lang="ar-SA" smtClean="0"/>
              <a:t>12/03/43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516C030-8C2F-40E2-88CD-00009A887D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587AF91-DB22-4A6C-B9A7-32AE75CFDB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5F14EE-60DF-4E88-A5F1-35049579541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09948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5985E52-88A2-4578-853E-C642A19B09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1999" cy="6858000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1A8E7D3D-E421-4986-AF55-8204BD20D3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5" name="مربع نص 4">
            <a:extLst>
              <a:ext uri="{FF2B5EF4-FFF2-40B4-BE49-F238E27FC236}">
                <a16:creationId xmlns:a16="http://schemas.microsoft.com/office/drawing/2014/main" id="{050B8B5A-BA96-4854-99C7-26A804CF4A1D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8" name="مربع نص 7">
            <a:extLst>
              <a:ext uri="{FF2B5EF4-FFF2-40B4-BE49-F238E27FC236}">
                <a16:creationId xmlns:a16="http://schemas.microsoft.com/office/drawing/2014/main" id="{FA567ECD-9574-4977-B2A7-212952E070F4}"/>
              </a:ext>
            </a:extLst>
          </p:cNvPr>
          <p:cNvSpPr txBox="1"/>
          <p:nvPr/>
        </p:nvSpPr>
        <p:spPr>
          <a:xfrm>
            <a:off x="3929064" y="2351782"/>
            <a:ext cx="4521992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</a:t>
            </a:r>
            <a:r>
              <a:rPr lang="ar-SA" sz="66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اختبار الفصل</a:t>
            </a:r>
            <a:endParaRPr lang="ar-SA" sz="4000" b="1" dirty="0">
              <a:ln w="0"/>
              <a:solidFill>
                <a:schemeClr val="accent4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21237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D2B535-508F-4D21-AD1B-B5BAE9F5AE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1999" cy="6858000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87C75283-0B3A-42B8-B03A-E8DD00FBD4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" y="1669070"/>
            <a:ext cx="1071563" cy="1107281"/>
          </a:xfrm>
          <a:prstGeom prst="rect">
            <a:avLst/>
          </a:prstGeom>
        </p:spPr>
      </p:pic>
      <p:sp>
        <p:nvSpPr>
          <p:cNvPr id="8" name="مربع نص 7">
            <a:extLst>
              <a:ext uri="{FF2B5EF4-FFF2-40B4-BE49-F238E27FC236}">
                <a16:creationId xmlns:a16="http://schemas.microsoft.com/office/drawing/2014/main" id="{D25F31E9-9430-496A-8B13-37985A6C2064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2111E42C-A970-4F99-9362-CD7B236520C7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4212" t="27879" r="17199" b="38047"/>
          <a:stretch/>
        </p:blipFill>
        <p:spPr>
          <a:xfrm>
            <a:off x="2328863" y="1886527"/>
            <a:ext cx="9082788" cy="3084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88175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06E3F858-F4AD-40BE-9368-63912712C7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1999" cy="6858000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87C75283-0B3A-42B8-B03A-E8DD00FBD4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" y="1669070"/>
            <a:ext cx="1071563" cy="1107281"/>
          </a:xfrm>
          <a:prstGeom prst="rect">
            <a:avLst/>
          </a:prstGeom>
        </p:spPr>
      </p:pic>
      <p:sp>
        <p:nvSpPr>
          <p:cNvPr id="8" name="مربع نص 7">
            <a:extLst>
              <a:ext uri="{FF2B5EF4-FFF2-40B4-BE49-F238E27FC236}">
                <a16:creationId xmlns:a16="http://schemas.microsoft.com/office/drawing/2014/main" id="{D25F31E9-9430-496A-8B13-37985A6C2064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6" name="صورة 5">
            <a:extLst>
              <a:ext uri="{FF2B5EF4-FFF2-40B4-BE49-F238E27FC236}">
                <a16:creationId xmlns:a16="http://schemas.microsoft.com/office/drawing/2014/main" id="{F4CD3363-9022-49E5-87BE-43B37DA97E9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3954" t="66879" r="17457" b="8943"/>
          <a:stretch/>
        </p:blipFill>
        <p:spPr>
          <a:xfrm>
            <a:off x="2085709" y="1802215"/>
            <a:ext cx="9430015" cy="2419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19983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4DC91B19-134C-4182-B386-D84CD20E3B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1999" cy="6858000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87C75283-0B3A-42B8-B03A-E8DD00FBD4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" y="1669070"/>
            <a:ext cx="1071563" cy="1107281"/>
          </a:xfrm>
          <a:prstGeom prst="rect">
            <a:avLst/>
          </a:prstGeom>
        </p:spPr>
      </p:pic>
      <p:sp>
        <p:nvSpPr>
          <p:cNvPr id="8" name="مربع نص 7">
            <a:extLst>
              <a:ext uri="{FF2B5EF4-FFF2-40B4-BE49-F238E27FC236}">
                <a16:creationId xmlns:a16="http://schemas.microsoft.com/office/drawing/2014/main" id="{D25F31E9-9430-496A-8B13-37985A6C2064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796D592C-BD79-4AA2-B079-761601D57B47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7879" t="30438" r="17424" b="42222"/>
          <a:stretch/>
        </p:blipFill>
        <p:spPr>
          <a:xfrm>
            <a:off x="2288348" y="1863581"/>
            <a:ext cx="9001037" cy="2530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4638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09836F11-0652-4BD8-997F-514BC47481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1999" cy="6858000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87C75283-0B3A-42B8-B03A-E8DD00FBD4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" y="1669070"/>
            <a:ext cx="1071563" cy="1107281"/>
          </a:xfrm>
          <a:prstGeom prst="rect">
            <a:avLst/>
          </a:prstGeom>
        </p:spPr>
      </p:pic>
      <p:sp>
        <p:nvSpPr>
          <p:cNvPr id="8" name="مربع نص 7">
            <a:extLst>
              <a:ext uri="{FF2B5EF4-FFF2-40B4-BE49-F238E27FC236}">
                <a16:creationId xmlns:a16="http://schemas.microsoft.com/office/drawing/2014/main" id="{D25F31E9-9430-496A-8B13-37985A6C2064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6" name="صورة 5">
            <a:extLst>
              <a:ext uri="{FF2B5EF4-FFF2-40B4-BE49-F238E27FC236}">
                <a16:creationId xmlns:a16="http://schemas.microsoft.com/office/drawing/2014/main" id="{0B390E51-7B54-4D0C-B9BA-7A3B99055FE9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0299" t="64707" r="17510" b="13540"/>
          <a:stretch/>
        </p:blipFill>
        <p:spPr>
          <a:xfrm>
            <a:off x="2116950" y="1913412"/>
            <a:ext cx="9342226" cy="1838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3635106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</Words>
  <Application>Microsoft Office PowerPoint</Application>
  <PresentationFormat>شاشة عريضة</PresentationFormat>
  <Paragraphs>6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10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2021-10-18T17:06:19Z</dcterms:created>
  <dcterms:modified xsi:type="dcterms:W3CDTF">2021-10-18T17:07:06Z</dcterms:modified>
</cp:coreProperties>
</file>