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84" r:id="rId2"/>
    <p:sldId id="585" r:id="rId3"/>
    <p:sldId id="586" r:id="rId4"/>
    <p:sldId id="587" r:id="rId5"/>
    <p:sldId id="59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6C5EA3-2688-4DFB-A4F3-161E4CF85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F69DE6-A824-4A5C-A175-718FF5F70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4F41DE-D7F2-40B8-9A90-8891FB43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25AAA2-3BCA-4E12-9FF5-D6A53186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9E5D67-4B98-445D-97BD-5AB78FC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598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22FB6B-8997-4692-BB98-2FD499A1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B262F51-A674-4680-9571-46E549921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211527-C4D8-4535-A32A-A9E15F96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8025D3-1C38-4AD8-88CA-B7C1F193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104FB6-1D45-4BF4-821B-24177E56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14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2DEBF90-D028-40E6-966E-E2E61EB12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0A3CC3F-56D7-4ABE-9DBC-0618B691C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CDBA08-8247-4E46-9322-AE2ABF02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78A5B8-6BA8-4663-B6D4-EF90521C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89CB49-A27E-4F0F-9C91-EC76164C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36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27B766-E5C4-49A7-BCCC-DD70396C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AD2AD3-4AE1-437E-A799-AAAA9E04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23EB31-67FA-4D74-8F84-3E5A4EA9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2586C4-39EE-4025-BAE7-61494E97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D3C448-61F9-4A3A-9A29-4A239A38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81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61B271-613F-4200-A65B-B768230B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9D8B8E-0185-47F2-9ABA-5084D0D4F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00F8E4-A383-4122-8D0C-E9FA752A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CEC7FD-FF7B-42D1-A9BC-82E31C1E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6E6D4F-8A10-4C31-AE80-EDB47D1B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57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9FB31F-399E-461E-8A90-A05E1DCC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9425FB-7E75-436E-A520-3E190CB78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AE67DB-D603-447C-B07A-F1C2CBFD2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C689A8-2D49-44E0-A6EC-F9777348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B9CE9D-EE55-46ED-9330-4E907296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844C64-C88A-4AF3-8684-9BE5334B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51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A7BC0-7674-4371-8B8D-1B393535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E98C37-5243-4F02-A425-EDF5C0A6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232A57-E4EB-49B3-BDC3-B915DB7AE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C72D0DD-9D9A-4CAA-BDF4-CB015AC56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C631D64-786B-4431-84BB-AFE247836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8D34E48-F9A2-49FA-B428-97037217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A846C1-BF26-406D-98B3-C66466AC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C8F373F-50B9-4DE2-963B-7AB9FE85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5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FF46C3-7CA7-4DDA-B286-44E18DF9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4257103-1618-4A92-81A0-159C5F44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804341-A366-4A82-8545-DF00D7BB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B282452-9DA3-481E-9EB7-BF7D8322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42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D23E517-6AF5-4752-80CA-E531ABFF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0AE5B02-0998-4273-8B1A-7A8D3826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EF2A6D-DEBA-4917-987E-8753817A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6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D0064E-75D9-4D32-B8AE-56A7D467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D91DF6-274D-4C46-8D79-3A36BFD9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B0CA26-5072-41E0-AD62-92B2720C8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9143E3-B3A0-4485-B3B0-6CC24A48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7D0146-ABA6-444A-A8BC-D09D75A5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DD400D-A3CC-4B6C-9C88-4D93955C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6F053C-DA4F-4B8E-9224-197A4F32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84BFBC-2670-4B21-8092-FC70C4B85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E69486-A894-41B5-A8A9-E54AAB312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DF2EBC-4AAA-4C84-A2A4-18B62EFA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8AE53C-9FC1-44DC-BAC5-C337C5A0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75179D-12F9-41CE-BDBD-D3E0F190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7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560762B-C5A5-4126-9151-2384EB55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61B5BE-4501-47AE-BBEE-CB55648D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88BC49-A39A-4FF0-8676-3B4EC8B22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11D2-C5A6-41C9-BC4E-52466B5105EB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917502-13A9-4568-AF28-A70C5D321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50C9F2-E088-4EAE-92DF-1CBF2C5CB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1812-1268-474D-BB2D-5FAAFAB683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67C0020-6338-4977-BC8E-8B1A07193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970400" y="2166890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4-1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جدول الإشارات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A9FA0B1-09A2-4270-85A0-D9748571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B1DC692-85F8-455B-8A53-C321FC5F979A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DC94E73-7EF1-4F61-B36D-5026F5A82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CAD8D22-98CA-4F68-91E1-AEA4F7A7D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4295" y="1864519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أجمع البيانات، ثم أنظمها مستعملا</a:t>
            </a:r>
          </a:p>
          <a:p>
            <a:pPr algn="ctr"/>
            <a:r>
              <a:rPr lang="ar-SA" dirty="0"/>
              <a:t>إشارات العد.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جدول الإشارات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البيانات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إشارات العد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579732B-E20D-44CF-ABA8-44F79E982C7C}"/>
              </a:ext>
            </a:extLst>
          </p:cNvPr>
          <p:cNvGrpSpPr/>
          <p:nvPr/>
        </p:nvGrpSpPr>
        <p:grpSpPr>
          <a:xfrm>
            <a:off x="2814083" y="1800447"/>
            <a:ext cx="6407245" cy="3722282"/>
            <a:chOff x="1532929" y="1927120"/>
            <a:chExt cx="5060271" cy="348190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F89B09E-6B30-4DEA-800B-84168B570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263" t="40269" r="37232" b="8960"/>
            <a:stretch/>
          </p:blipFill>
          <p:spPr>
            <a:xfrm>
              <a:off x="1532929" y="1927120"/>
              <a:ext cx="5060271" cy="3481905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186743E-C553-4EB8-841F-C098A8CE0F72}"/>
                </a:ext>
              </a:extLst>
            </p:cNvPr>
            <p:cNvSpPr/>
            <p:nvPr/>
          </p:nvSpPr>
          <p:spPr>
            <a:xfrm>
              <a:off x="3018408" y="1927120"/>
              <a:ext cx="1127464" cy="39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A7F6881-6AE1-49F6-A072-90728FB1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22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C1EFBA9-57BE-4499-B0F6-E9BEFC39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A21576B-8AC3-4E61-AD7C-75FB4CA76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67" t="59659" r="23835" b="16116"/>
          <a:stretch/>
        </p:blipFill>
        <p:spPr>
          <a:xfrm>
            <a:off x="3870251" y="4153416"/>
            <a:ext cx="7841128" cy="163307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4E42947-AE86-40F1-9E89-3FF84778AD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51" t="34992" r="23835" b="41925"/>
          <a:stretch/>
        </p:blipFill>
        <p:spPr>
          <a:xfrm>
            <a:off x="8009859" y="2168488"/>
            <a:ext cx="3602511" cy="15304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C57D8F7-14EB-4549-ACBC-3C83437D3D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92" t="29249" r="51936" b="44285"/>
          <a:stretch/>
        </p:blipFill>
        <p:spPr>
          <a:xfrm>
            <a:off x="2593914" y="1578764"/>
            <a:ext cx="3799797" cy="247578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25303B-3F5F-43B8-A511-E3D4A612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16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E57124D-EA33-4A92-B4E9-4BB39D2B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8431299-54AB-4A03-B7C5-D2D63AC48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20" t="54692" r="26675" b="17023"/>
          <a:stretch/>
        </p:blipFill>
        <p:spPr>
          <a:xfrm>
            <a:off x="6096000" y="3036707"/>
            <a:ext cx="5869781" cy="220664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3904F62-7AFF-4010-A585-50198AD19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74" t="15792" r="26675" b="67571"/>
          <a:stretch/>
        </p:blipFill>
        <p:spPr>
          <a:xfrm>
            <a:off x="6904073" y="1522495"/>
            <a:ext cx="4997303" cy="125385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1DB3F46-E965-41E2-819C-AA943C328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81" t="33237" r="37294" b="45428"/>
          <a:stretch/>
        </p:blipFill>
        <p:spPr>
          <a:xfrm>
            <a:off x="1634418" y="1840488"/>
            <a:ext cx="4369433" cy="257674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B7F34B-34DF-4FBD-ACE6-605DC81C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131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594F42A-6677-461A-A37F-486665BF2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ACE801-2FE8-4E20-BED2-D33BFD326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09" t="23690" r="26820" b="21553"/>
          <a:stretch/>
        </p:blipFill>
        <p:spPr>
          <a:xfrm>
            <a:off x="3260651" y="1525549"/>
            <a:ext cx="7003312" cy="423729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E34B234-2ADE-4E7D-AE2D-CF0F7BD4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7597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شاشة عريضة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2021-10-26T03:52:57Z</dcterms:created>
  <dcterms:modified xsi:type="dcterms:W3CDTF">2021-10-26T03:54:46Z</dcterms:modified>
</cp:coreProperties>
</file>