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00" r:id="rId2"/>
    <p:sldId id="601" r:id="rId3"/>
    <p:sldId id="602" r:id="rId4"/>
    <p:sldId id="603" r:id="rId5"/>
    <p:sldId id="604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12580-146C-4175-9393-56FEBD1E9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130A55-1579-42BC-B949-A07265951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FFC450-324D-41B5-A803-0943BEA3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581389-0060-4DF0-B2B9-E9491F27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953DB6-2E1D-4143-9870-D823EBD3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61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809A1-E301-4360-A880-64EFA42E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91C10A3-DE12-4959-A402-5D807DE9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B44304-2678-4A07-8C79-237AC644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6B4980-54CF-40DF-8D3F-399D9DA0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299BCF-100A-4C96-B6F9-3111016F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7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5CCB41-6A1D-4E65-97B6-B1896FCAB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3235F6-B2EF-4B4A-8D0E-FE8E07EF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FE34F6-FC91-4ED6-AF79-A1FB2F4B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2D6E75-CFC5-4965-AA1E-95693E57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68EFBD-028C-4685-9EB0-D9E6955D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9775DC-66DD-45CC-B301-36E2D6C1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281B1B-BE57-4C46-B895-558BEC20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79D86B-C136-4F23-B042-0DF992C1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E13934-EFFF-4B6C-8AEA-A1E04AC5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FAA98-9873-42F3-8EAA-7A61B8AA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89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215539-FFB0-4BA8-8B04-36F9DB60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2D9A9E-D77B-4B28-AF37-2D578234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BCBF86-9F35-4C1F-8B46-D85B5EE2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30EEE2-7641-411B-B632-BFB81053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C52487-53B2-412F-9892-BE5CD823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8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E2BED2-80AD-433C-AD25-74CDC037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690699-115B-4045-8018-726A1FF86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A8A04-5461-43C1-BC3E-C24180022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95D007-E96D-4AF9-AC29-1537EA14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CF23A2-CE7C-49ED-B834-ADA1737A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4F168D-EA0F-4D87-9087-5D30D7BC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7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90DBF5-8A78-4904-BF80-D9546978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CD3BFB-0D23-4BE5-8D37-1148E9923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7BEA7E3-10C0-4ADB-8D0C-91D70CABC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6661D0D-75F3-47C5-BED5-7370F1281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C5C2903-E9B2-4846-A9A5-76F35DE66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D2D0171-D92D-4EB7-BD3A-CAAFCA33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4175EDC-B3BC-4A65-95C0-F68B3C26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166BD0-3957-470A-881B-DD761E84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4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7094C-EED9-4D13-917B-AF59E055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18B6821-F520-4DC4-A120-6150AD27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FDBA3D8-7753-4EF9-A1FC-8971CA6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8AC06D-F245-457A-958F-061829CE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F49A606-590C-4ED8-B618-D4B07001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CA1CD6-DF0F-4BB8-B55C-BA50FDCF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4DFDB6-70F9-442B-A6FF-AD5D0B87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235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9F8B43-57DF-4593-9F11-62E6B99B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5E394-AD87-499A-B4DF-E18A0AF9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1347EA-25A1-4C8D-ADB0-7DF3BA48E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A0FBDE-E2A2-497E-8201-C54E14F3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7B2A77-D685-4F6F-84A0-841CEB94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2186CF-6DF1-4097-8D84-7D219826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91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A8E158-0633-4CF1-9E41-B1861E51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94E4F35-E78F-4565-B605-167D3C08F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95F8B5-F02D-4A36-B347-A2D18148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F35B50-8925-4771-9CDC-0DF65EF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FE1030-89F7-4A6F-B5EE-008B393F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5292C9-DB65-4706-BC2D-A460E86D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4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095F5F-BF0B-4187-AD85-7711B839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C4BC3D-B6EA-4EAE-ACF6-1C4346F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5B254B-C481-438F-8C5B-15B591EC9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FCA9-E6EE-4F40-BB7D-3C99D273750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ACA152-966A-4507-AAB0-823BD3839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6217F9-8B0A-4CC6-BBD9-FC85C95B9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3E94-3030-418D-82F9-8D260D8EEB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0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F6FDD18-B3AE-4CB2-9969-1454D326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4-3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قراءة البيانات الممثلة بالصور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E570EB-EB63-4AB2-B3EE-CBCF86E6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0F509B-3B02-4B37-B412-0E50AD76A13E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FD518C6-19F3-47E0-9E43-A982D307D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E70E197-F1F6-46BF-B944-57C22C149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4295" y="1864519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أتوصل إلى نتائج، وأجيب عن أسئلة اعتمادا على التمثيل بالصور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EEEF10-2C38-4E41-A7CE-083506752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46" t="31844" r="38103" b="28461"/>
          <a:stretch/>
        </p:blipFill>
        <p:spPr>
          <a:xfrm>
            <a:off x="2356107" y="1669070"/>
            <a:ext cx="6915483" cy="360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F477C1A-A810-4C76-A16E-165F9DB7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609" y="4038345"/>
            <a:ext cx="1504167" cy="12224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D6C18DE-F37D-44E9-A409-EE117EE6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90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34A04A3-F64E-457A-B007-104AEA19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8B772FF-911A-4EA3-B253-8F4D3F83D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98" t="17735" r="23762" b="28414"/>
          <a:stretch/>
        </p:blipFill>
        <p:spPr>
          <a:xfrm>
            <a:off x="2711126" y="1578764"/>
            <a:ext cx="5625001" cy="410611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B955EB0-BE4C-4333-B365-A620C7543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61" t="44860" r="39169" b="28461"/>
          <a:stretch/>
        </p:blipFill>
        <p:spPr>
          <a:xfrm>
            <a:off x="8483668" y="2572604"/>
            <a:ext cx="3565451" cy="242469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52CF90-F547-43DD-BE5F-40C1C7BA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7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73C962AD-BD93-4C36-AA83-D95402D2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5FCBD44-7DCE-49B3-BF1A-3A8E20C06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91" t="72588" r="26675" b="2228"/>
          <a:stretch/>
        </p:blipFill>
        <p:spPr>
          <a:xfrm>
            <a:off x="1708298" y="3317467"/>
            <a:ext cx="5528929" cy="19912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2D56FD-BC4C-4DC0-959D-7E5DE01BE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69" t="22253" r="26675" b="44124"/>
          <a:stretch/>
        </p:blipFill>
        <p:spPr>
          <a:xfrm>
            <a:off x="7576341" y="2252758"/>
            <a:ext cx="4340198" cy="305598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A9B386D-BDB4-48E0-88F1-47521A2116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18" t="14885" r="26675" b="79613"/>
          <a:stretch/>
        </p:blipFill>
        <p:spPr>
          <a:xfrm>
            <a:off x="6381008" y="1661631"/>
            <a:ext cx="3792202" cy="4162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87C487F-D91A-42EC-B593-99D4D1B9B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01" t="57994" r="26675" b="27517"/>
          <a:stretch/>
        </p:blipFill>
        <p:spPr>
          <a:xfrm>
            <a:off x="2757378" y="2252758"/>
            <a:ext cx="4505962" cy="108096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E6CF2E3-12C5-446B-A080-00F96C57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96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D43C4F7-2C0C-4B91-9979-22E455960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EECECD-3059-48C9-8309-10A8221B5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36" t="62619" r="26020" b="12785"/>
          <a:stretch/>
        </p:blipFill>
        <p:spPr>
          <a:xfrm>
            <a:off x="3369635" y="1728770"/>
            <a:ext cx="8347918" cy="242501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6F20290-3B14-4314-94E4-26D4744D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1963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شاشة عريضة</PresentationFormat>
  <Paragraphs>12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2021-10-26T03:57:34Z</dcterms:created>
  <dcterms:modified xsi:type="dcterms:W3CDTF">2021-10-26T03:59:25Z</dcterms:modified>
</cp:coreProperties>
</file>