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605" r:id="rId2"/>
    <p:sldId id="606" r:id="rId3"/>
    <p:sldId id="607" r:id="rId4"/>
    <p:sldId id="608" r:id="rId5"/>
    <p:sldId id="609" r:id="rId6"/>
    <p:sldId id="610" r:id="rId7"/>
    <p:sldId id="611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5F31CD-6E5E-4C2C-A04F-C02130D0D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B78273-4203-4B7F-9F37-C9D5BC9D2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A299CF-162F-4E85-9BFD-923D579B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E93-DA12-4F4C-9543-267C3617C78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C7E3D7-6880-4498-9992-8E538A78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EA500F-8546-4606-BC87-EABE77D3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7B17-375D-49A8-BC9E-4D4CF1570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535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566AD6-3001-48ED-847A-12C8926F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24E6FB9-3C1E-4A4B-A078-A6D5DA910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00A8BE-5AA2-4D61-9800-1F4B9DAF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E93-DA12-4F4C-9543-267C3617C78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89151D-245F-476F-B468-CDB7645F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16CBA8-FE4A-4BAD-9E64-E239AE51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7B17-375D-49A8-BC9E-4D4CF1570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624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03D2094-D8A8-4E33-B406-7B0E835E2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728736-6B89-4D9F-825E-EBC5ADE64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371635-F3E1-48CE-A7F7-B5B276D2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E93-DA12-4F4C-9543-267C3617C78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3CCC39-03AF-49FB-BA7C-A0381A95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2AD7F0-07A6-452A-89C1-856E979E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7B17-375D-49A8-BC9E-4D4CF1570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991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66CAD4-59AA-440B-B2B0-ECB8D44F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F73A47-C932-428E-BF13-3B6B32C0B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478463-61C1-4648-BF0F-74752779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E93-DA12-4F4C-9543-267C3617C78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AC8BA1-10BB-40DF-A59D-252CFF14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3001E2-BB6B-4768-9580-0C570511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7B17-375D-49A8-BC9E-4D4CF1570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902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57F486-0F57-4DB8-ACD4-2E905F95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5B8C5D0-93AF-4B17-999A-1E69B48C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B1AC67-72DB-40CE-B111-9772CE0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E93-DA12-4F4C-9543-267C3617C78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FAA669-40CC-4204-9081-F0DDB7A9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5C3617-CB54-4797-9F57-0495F307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7B17-375D-49A8-BC9E-4D4CF1570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029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81B9A0-F90F-4E4C-A2C2-4A72D9BC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4D03CC-CD17-40A4-A0CD-AFAFD38EF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8371100-53B0-45FB-823B-4070BB1FE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28F1353-9A43-44D1-9027-955716B5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E93-DA12-4F4C-9543-267C3617C78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7613341-0956-44CD-91A2-67702C4B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635856F-9190-4561-8FDF-AFBF72D3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7B17-375D-49A8-BC9E-4D4CF1570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509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C232A9-4A22-4E7B-BBA3-D2D013DE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5D20A0-A726-45DD-942B-A23D27BC8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985D611-9146-46E7-ACE2-F364982C9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F1EBA02-36FE-45EA-82F0-51F28EDDE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DA99C32-E3BC-4345-B5F6-275059F77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581384-1168-43E9-AEE9-3179A792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E93-DA12-4F4C-9543-267C3617C78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E4A9C7E-FB9D-4683-91E8-90BE8B82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C5B3068-B1B7-4564-8F5C-0CED3E7E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7B17-375D-49A8-BC9E-4D4CF1570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581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403547-5ECB-41B0-8E1D-8789BD69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DF82BA3-29C8-4E90-A82B-98D5918E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E93-DA12-4F4C-9543-267C3617C78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1995BB2-163F-4337-BC2E-5A8CC51A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1B82379-9753-49E0-8311-FB07A33B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7B17-375D-49A8-BC9E-4D4CF1570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599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EFD119E-1350-4E8A-8710-B1A0B9FC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E93-DA12-4F4C-9543-267C3617C78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37BD34A-C1FD-4BB4-9D19-E3D2318F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11A109-3F76-436D-99DB-AB4897B8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7B17-375D-49A8-BC9E-4D4CF1570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9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ED5138-2500-4539-8008-265A31A4E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C75019-302F-4D5C-AF48-790C24623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82E1838-2D81-4AD2-B64C-28E786354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8BE456-6A72-49A9-B89A-86D6A907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E93-DA12-4F4C-9543-267C3617C78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D0D4B06-E5B8-4265-8235-D08CA82D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F4799E-2666-445A-82D6-DECA5159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7B17-375D-49A8-BC9E-4D4CF1570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409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47AF96-B352-4512-831A-3A08B509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DDC0733-50F6-464B-B440-1727E7287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3D99C8-57B8-4EFD-A175-5EFE0112B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2DA0AD-D7A2-4581-9E9C-3AC639F3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AE93-DA12-4F4C-9543-267C3617C78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B4D4BC2-7F3A-4320-96F0-A24B63A2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6A10D42-3232-4993-BB81-85B52242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7B17-375D-49A8-BC9E-4D4CF1570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300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985624F-A485-4DCF-81C3-9EB92114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16EB835-E421-4980-9219-4080BAD2B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413665-3520-4AA3-B4FD-17D45513E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7AE93-DA12-4F4C-9543-267C3617C787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FFBF93-04F7-4EDE-96DC-B2FDE9DE2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FD85FD-FD0C-4E1D-AC7A-CFB5E4FFD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7B17-375D-49A8-BC9E-4D4CF15703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441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58EFD313-915E-4671-AFF8-CD612752F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6096000" y="2230350"/>
            <a:ext cx="4407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4-4   </a:t>
            </a:r>
          </a:p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أحل المسألة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89F0BF8-9869-4853-907E-4705A800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551DF48-97AC-430C-8E86-752CCB565C7D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CB6CC63-D222-4872-B2E7-3943E597C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9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4106131-AD27-496E-AF5F-93182461E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32625" y="2174496"/>
            <a:ext cx="2305481" cy="2509007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أنشئ جدولا </a:t>
            </a:r>
          </a:p>
          <a:p>
            <a:pPr algn="ctr"/>
            <a:r>
              <a:rPr lang="ar-SA" dirty="0"/>
              <a:t>لأحل المسألة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7F9CDA8-8E9B-4A63-88ED-EA42A3C77A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86" t="40906" r="31845" b="31003"/>
          <a:stretch/>
        </p:blipFill>
        <p:spPr>
          <a:xfrm>
            <a:off x="2135356" y="2174496"/>
            <a:ext cx="7051175" cy="253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5A60621C-CC6E-40E8-A9BF-911D3C28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10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CD007CFE-D619-421E-976E-BD2C6B72B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40229ED-7F98-43D1-9804-614F6BF559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89" t="14886" r="27476" b="67387"/>
          <a:stretch/>
        </p:blipFill>
        <p:spPr>
          <a:xfrm>
            <a:off x="7697972" y="1841898"/>
            <a:ext cx="4354931" cy="122870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DAAB0BE-6047-4F79-891D-63FC130C28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67" t="45625" r="27498" b="25388"/>
          <a:stretch/>
        </p:blipFill>
        <p:spPr>
          <a:xfrm>
            <a:off x="1507154" y="1669070"/>
            <a:ext cx="5401673" cy="2009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4196D4-A70C-4C88-8E3E-C3000398EA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99" t="75663" r="27366" b="11516"/>
          <a:stretch/>
        </p:blipFill>
        <p:spPr>
          <a:xfrm>
            <a:off x="1507153" y="4097982"/>
            <a:ext cx="5401673" cy="88868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9447DCB-54F4-4210-84DA-AC24B7BE29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71" t="34029" r="27394" b="54376"/>
          <a:stretch/>
        </p:blipFill>
        <p:spPr>
          <a:xfrm>
            <a:off x="7797209" y="3468734"/>
            <a:ext cx="4198986" cy="97567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5EED9D1-08A4-4138-8FB0-23C60C87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47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4198502E-0912-482B-AF6F-2313F58FC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DAEE04F-A639-48E3-B292-D39D9030E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497" y="1614930"/>
            <a:ext cx="1333943" cy="4667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53C02FD-28E6-4EE8-8E8C-85C22D545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9" y="1614930"/>
            <a:ext cx="3117998" cy="52569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136FF50-FFD0-47BB-99F2-003E51AC1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587144"/>
            <a:ext cx="6010275" cy="20097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D8AA186-54FB-4891-9E33-AD899181F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714" y="2476500"/>
            <a:ext cx="3267075" cy="190500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00D1DA4-3536-43DF-A9F7-37FA22C3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109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91DA15D8-AD27-4ADB-B12B-27167A54D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DAEE04F-A639-48E3-B292-D39D9030E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497" y="1614930"/>
            <a:ext cx="1333943" cy="4667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53C02FD-28E6-4EE8-8E8C-85C22D545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9" y="1614930"/>
            <a:ext cx="3117998" cy="52569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D2F7848-17DE-41CD-9853-765181E68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572" y="2406058"/>
            <a:ext cx="9420225" cy="197455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964D1C1-18BC-4C4B-B73D-62A3BF3A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94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4B9FC07-14F0-4BCB-A0DE-924E8FB57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53C02FD-28E6-4EE8-8E8C-85C22D545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499" y="1614930"/>
            <a:ext cx="3117998" cy="52569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DDBFFE9-A845-4ED1-A773-0CC49F9FB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462" y="1614929"/>
            <a:ext cx="1502513" cy="52569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F5F5542-14D0-46A9-B4DB-B6FE51515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748" y="2566544"/>
            <a:ext cx="5905500" cy="18383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BD2B45D-5266-45E2-9847-B55303D50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976" y="2222710"/>
            <a:ext cx="2990850" cy="262015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CF9E3EF-AF5B-44B2-A384-BF983EC1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838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DA1192A5-87F7-4E52-A497-D1E4F5047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53C02FD-28E6-4EE8-8E8C-85C22D545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499" y="1614930"/>
            <a:ext cx="3117998" cy="52569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DDBFFE9-A845-4ED1-A773-0CC49F9FB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462" y="1614929"/>
            <a:ext cx="1502513" cy="52569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0F4C2A8-326A-4503-9D18-E81A641BC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496" y="2400300"/>
            <a:ext cx="6238875" cy="2057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E26776F-C811-4073-BFA1-101FD2B337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484" t="58561" r="62596" b="19510"/>
          <a:stretch/>
        </p:blipFill>
        <p:spPr>
          <a:xfrm>
            <a:off x="3044109" y="2460966"/>
            <a:ext cx="1890944" cy="180536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4D6048C-9F89-406F-B17A-CD31C010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423841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شاشة عريضة</PresentationFormat>
  <Paragraphs>16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2021-10-26T03:59:44Z</dcterms:created>
  <dcterms:modified xsi:type="dcterms:W3CDTF">2021-10-26T04:01:56Z</dcterms:modified>
</cp:coreProperties>
</file>