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612" r:id="rId2"/>
    <p:sldId id="613" r:id="rId3"/>
    <p:sldId id="614" r:id="rId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884843F-F9A6-4494-98CD-DE20075255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5D980C5-10A1-4846-90C2-BD3E793440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8D605DE-3A15-477E-B67D-24D8F64E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728-A93C-4C3B-B743-51BDDAAF017C}" type="datetimeFigureOut">
              <a:rPr lang="ar-SA" smtClean="0"/>
              <a:t>20/03/43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E232918-E88A-45FD-857B-0F3938A25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B97F392-8593-4E4A-A71D-FF842FCD3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80CA-F01E-449F-A878-390A99F40BD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2738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AE3C11-6DC7-4926-BBD7-578ED2751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5AB4DB8-0372-4049-8A6B-3A00437D68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ACD257A-84D9-4B44-B78B-CE2D0993C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728-A93C-4C3B-B743-51BDDAAF017C}" type="datetimeFigureOut">
              <a:rPr lang="ar-SA" smtClean="0"/>
              <a:t>20/03/43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600631D-3211-4336-AB0C-5D69882FB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D4104EA-8E06-4C00-B0B7-062DCD9B4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80CA-F01E-449F-A878-390A99F40BD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065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646BF4F6-150C-4972-BEF5-08D729CF5A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C5703C1-580C-4526-B13D-B0C8E1AC91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7D5CDB9-C07A-4D54-92FF-E0AFA21D0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728-A93C-4C3B-B743-51BDDAAF017C}" type="datetimeFigureOut">
              <a:rPr lang="ar-SA" smtClean="0"/>
              <a:t>20/03/43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92F3A99-CE0D-4918-9F5F-0EAFE2EFD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90A3C66-E834-4229-B410-5A8809AC6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80CA-F01E-449F-A878-390A99F40BD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27976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38E5CBF-2DFF-4317-856B-E0F14F67B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C098D9F-8B12-4AF3-AE27-75C59551E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9DD2B57-8140-4D21-8F7B-36C7D7A23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728-A93C-4C3B-B743-51BDDAAF017C}" type="datetimeFigureOut">
              <a:rPr lang="ar-SA" smtClean="0"/>
              <a:t>20/03/43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BEA7EAD-C63F-4F2A-9A60-780AC1C5C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CD68C35-854E-4F23-AB2E-63ECB1497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80CA-F01E-449F-A878-390A99F40BD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9744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0F388A5-067A-45C3-8956-855969868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B4AD3DD-D19F-4533-BEE9-872036061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2C73688-34BF-4902-85D6-30C804897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728-A93C-4C3B-B743-51BDDAAF017C}" type="datetimeFigureOut">
              <a:rPr lang="ar-SA" smtClean="0"/>
              <a:t>20/03/43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E620471-7391-4B90-ABBE-F77ABA65C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3E13E34-DF8B-48D4-AD83-391F577B1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80CA-F01E-449F-A878-390A99F40BD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1653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C3FEA53-BDA9-4748-92D4-0783B51A9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7940332-C7A6-469A-B931-3F36E4889A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3348800-D240-460A-91C3-60388CD7CE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7A75FEF-987E-460F-B931-6DA68DC04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728-A93C-4C3B-B743-51BDDAAF017C}" type="datetimeFigureOut">
              <a:rPr lang="ar-SA" smtClean="0"/>
              <a:t>20/03/43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54D6AA9-A68B-4162-BCBE-0F55C3B62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FB1FE70-0515-42A6-8EDC-CEC541FD1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80CA-F01E-449F-A878-390A99F40BD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59788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5CA5D10-BE5A-4C20-B788-D6D74E64C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2D3D2C3-BA66-4E1E-AEB5-7681A03E0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BE5449B-CAA2-4DD7-A04B-BE48C38944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11E95954-0A18-474B-B970-FBA24D36B7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538E6D31-422B-43E6-9657-B5DE4F3B1D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17EE407-5DB8-45FE-8DED-66B4E9007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728-A93C-4C3B-B743-51BDDAAF017C}" type="datetimeFigureOut">
              <a:rPr lang="ar-SA" smtClean="0"/>
              <a:t>20/03/43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158B923-08BA-4F89-880C-6755320E3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69B220EC-4310-42D5-BBF3-DE3C8D2C5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80CA-F01E-449F-A878-390A99F40BD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14797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82B9FDB-1D9D-4244-8AC6-D8712CFC1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B5F2E7E9-C35E-437D-9B0C-C953472CE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728-A93C-4C3B-B743-51BDDAAF017C}" type="datetimeFigureOut">
              <a:rPr lang="ar-SA" smtClean="0"/>
              <a:t>20/03/43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6EDFD341-22E7-421C-AB16-30AA75EFB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A34E425-53ED-45B9-96BF-E1AC2C2E4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80CA-F01E-449F-A878-390A99F40BD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63786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400A2B17-74C9-4CB5-AFD3-1571D19A3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728-A93C-4C3B-B743-51BDDAAF017C}" type="datetimeFigureOut">
              <a:rPr lang="ar-SA" smtClean="0"/>
              <a:t>20/03/43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9EF8629A-283F-4E74-B667-769ED96E4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3579C9F4-779C-4BB8-8E10-676AD3760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80CA-F01E-449F-A878-390A99F40BD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50137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A788F5F-A4E9-4484-B549-126F03807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7FBBE4C-CD7B-49E0-B94F-BE44BFD0A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33DEA18-CA50-405A-B7CB-9989877AAF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F9D7CB5-C2E7-4A35-A9D6-BCCFC8800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728-A93C-4C3B-B743-51BDDAAF017C}" type="datetimeFigureOut">
              <a:rPr lang="ar-SA" smtClean="0"/>
              <a:t>20/03/43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36BC0B9-D08D-48C6-8682-738EA75E6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9DCC5B6-5691-415F-A9B8-7CF8296B6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80CA-F01E-449F-A878-390A99F40BD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47731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F9F2B0F-EC0E-4BF1-8AC5-2DA00BFA7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92E1F9F-1608-4CAC-B6F6-91D49186B7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E794493-8D2E-4B45-9FA4-A4B261677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A0BB021-D725-47AC-BA53-D37BFBF42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728-A93C-4C3B-B743-51BDDAAF017C}" type="datetimeFigureOut">
              <a:rPr lang="ar-SA" smtClean="0"/>
              <a:t>20/03/43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EDD5696-C4A5-42A6-8C42-93C309818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B23D0FB-DFED-4331-9812-ADDF20DE6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80CA-F01E-449F-A878-390A99F40BD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81526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4A5F9CB-FD72-4EC0-88E9-B31888B5D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BD5D3A9-2ADD-4C13-90C5-214124380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E076489-6D50-4DF1-BA6A-7F76CC1950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E8728-A93C-4C3B-B743-51BDDAAF017C}" type="datetimeFigureOut">
              <a:rPr lang="ar-SA" smtClean="0"/>
              <a:t>20/03/43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19A7F52-057F-442D-BA8D-3A5BC72D0D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3284452-AC20-4EBF-A927-018EBE97FB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80CA-F01E-449F-A878-390A99F40BD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6591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3DF6FA42-D273-4579-85D2-3431DE784C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1A8E7D3D-E421-4986-AF55-8204BD20D3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75AE14C1-CBDD-4E57-91B9-AFCB82771A51}"/>
              </a:ext>
            </a:extLst>
          </p:cNvPr>
          <p:cNvSpPr txBox="1"/>
          <p:nvPr/>
        </p:nvSpPr>
        <p:spPr>
          <a:xfrm>
            <a:off x="3929064" y="2351782"/>
            <a:ext cx="45219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اختبار منتصف الفصل</a:t>
            </a:r>
          </a:p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0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1 - 4 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952959AD-6617-4161-AF5B-62E02CBEE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1</a:t>
            </a:fld>
            <a:endParaRPr lang="ar-SA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F5851501-1519-4223-A076-3E2777B162C9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A05C6799-0B9F-4F2F-8555-5237301FD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3611" y="5987018"/>
            <a:ext cx="531879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644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D4CE09B1-38B8-4E8C-8A50-BE559633AB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BD6D282F-19D1-467F-8430-D8BCEB01A9C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5530" t="28014" r="23561" b="19999"/>
          <a:stretch/>
        </p:blipFill>
        <p:spPr>
          <a:xfrm>
            <a:off x="2814084" y="1669071"/>
            <a:ext cx="7825563" cy="3870180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BE1FED75-5D37-428D-931B-62B3626EE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314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صورة 7">
            <a:extLst>
              <a:ext uri="{FF2B5EF4-FFF2-40B4-BE49-F238E27FC236}">
                <a16:creationId xmlns:a16="http://schemas.microsoft.com/office/drawing/2014/main" id="{6DC48718-FDF4-4A2F-894B-8E1F930D53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2839A19F-ADBA-44E7-B26E-0BDF6E36C0FF}"/>
              </a:ext>
            </a:extLst>
          </p:cNvPr>
          <p:cNvGrpSpPr/>
          <p:nvPr/>
        </p:nvGrpSpPr>
        <p:grpSpPr>
          <a:xfrm>
            <a:off x="3055089" y="1563523"/>
            <a:ext cx="7102548" cy="4078821"/>
            <a:chOff x="1847273" y="1754909"/>
            <a:chExt cx="7647709" cy="4950691"/>
          </a:xfrm>
        </p:grpSpPr>
        <p:pic>
          <p:nvPicPr>
            <p:cNvPr id="7" name="صورة 6">
              <a:extLst>
                <a:ext uri="{FF2B5EF4-FFF2-40B4-BE49-F238E27FC236}">
                  <a16:creationId xmlns:a16="http://schemas.microsoft.com/office/drawing/2014/main" id="{CACFA74E-262B-4AB1-9251-6CA97C32E79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24696" t="25320" r="22425" b="12728"/>
            <a:stretch/>
          </p:blipFill>
          <p:spPr>
            <a:xfrm>
              <a:off x="2080955" y="1754909"/>
              <a:ext cx="7414027" cy="4886036"/>
            </a:xfrm>
            <a:prstGeom prst="rect">
              <a:avLst/>
            </a:prstGeom>
          </p:spPr>
        </p:pic>
        <p:sp>
          <p:nvSpPr>
            <p:cNvPr id="10" name="مستطيل 9">
              <a:extLst>
                <a:ext uri="{FF2B5EF4-FFF2-40B4-BE49-F238E27FC236}">
                  <a16:creationId xmlns:a16="http://schemas.microsoft.com/office/drawing/2014/main" id="{DDC45B21-A689-4757-B14C-8BF1512571A2}"/>
                </a:ext>
              </a:extLst>
            </p:cNvPr>
            <p:cNvSpPr/>
            <p:nvPr/>
          </p:nvSpPr>
          <p:spPr>
            <a:xfrm>
              <a:off x="1847273" y="5994400"/>
              <a:ext cx="932872" cy="711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74B0323D-B030-4665-987F-0CDFC3E7E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9186541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شاشة عريضة</PresentationFormat>
  <Paragraphs>6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8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2021-10-26T04:02:36Z</dcterms:created>
  <dcterms:modified xsi:type="dcterms:W3CDTF">2021-10-26T04:03:23Z</dcterms:modified>
</cp:coreProperties>
</file>