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615" r:id="rId2"/>
    <p:sldId id="619" r:id="rId3"/>
    <p:sldId id="617" r:id="rId4"/>
    <p:sldId id="618" r:id="rId5"/>
    <p:sldId id="620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BCD2FA-FBED-4523-943A-89709079E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E600DBB-3C57-484B-8AE3-877744AB8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74C24F-B57A-4178-84A3-B97440B5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380-1482-4941-964A-F52DE74309E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40070F-66EB-49D7-BF8E-234ECFA9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70448-B7CF-4DF5-BCD5-689D48AA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D527-A14E-41E3-895E-5D27E6CEF7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3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FCF24C-E2B0-48BE-8591-0FEAD1A0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305C41-7B7E-4514-AE3A-114AA18FE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448165-C452-42B7-8BFC-BE854816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380-1482-4941-964A-F52DE74309E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3F9942E-AA42-45F0-AC38-BCF2E077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535A7B-49EE-4707-B887-FFB3D724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D527-A14E-41E3-895E-5D27E6CEF7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006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A008F12-D8FA-44BA-9C0F-996867588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EBD5099-FA92-4956-9CE2-8EBF4D651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A7E26A-01DC-46C3-8BF5-912A2708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380-1482-4941-964A-F52DE74309E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F9F68C-E062-44EA-8F91-DA4EE07F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65F70A-5544-4AD9-AD40-F2007086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D527-A14E-41E3-895E-5D27E6CEF7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92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688C7E-D450-4B3D-BD1A-A542506D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8F5ACC-10C1-4FF5-A25B-536C0B787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FE31C3-5B1A-43F6-8D3A-3FE26644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380-1482-4941-964A-F52DE74309E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F25E47-A87E-4CD8-B5C5-A287EECC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AA16A6-5F4B-405E-84FF-E4387361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D527-A14E-41E3-895E-5D27E6CEF7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22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9E224D-F127-4104-B4B8-1EF9B2D0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36C2D96-3929-4C43-B076-ECC56D50B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394FB3-45F3-4138-80EB-FC80B42A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380-1482-4941-964A-F52DE74309E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1F6A49-B433-4825-997A-852277F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DDEE16-1145-4B86-B42A-FBA234A7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D527-A14E-41E3-895E-5D27E6CEF7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369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11F62C-75A6-4727-97A6-612BF076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C7CB6F-E3EC-4815-8C63-CCEFEA85E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A2E4F81-46CF-42FA-BD10-32F1845EF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3872226-CC6C-436D-9D7F-DC5ECDBF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380-1482-4941-964A-F52DE74309E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78BF50A-429F-4E72-B9EE-23546975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B0E062-5C17-45FE-A97C-1F719678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D527-A14E-41E3-895E-5D27E6CEF7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557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A81D0E-C682-47B4-8B2D-7C6CAF65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68A2613-D35A-45AA-8A81-A944AFDD2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E53F269-D3EA-453C-A75E-5C55F2456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E9698BE-9F75-461E-90D6-8E2441B1C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2B3E17C-1630-4FE1-B071-AB0EAA8A8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9CEE08C-D2BB-417B-B8C8-B5D2BBEA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380-1482-4941-964A-F52DE74309E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2BFF11F-F04D-4583-8712-B4EDFC92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627FE42-B018-4582-8992-9DF0F44F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D527-A14E-41E3-895E-5D27E6CEF7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0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0AFA27-476D-4C69-89C7-3F504C9C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DB7602-F57C-4095-A178-8C1BBF5C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380-1482-4941-964A-F52DE74309E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E439C52-FC41-4454-992E-223AFAA0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7CCBAD4-3574-4455-A31F-E6B43999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D527-A14E-41E3-895E-5D27E6CEF7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95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6974EC4-AA42-4EB6-AAA2-970DEE4AF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380-1482-4941-964A-F52DE74309E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64A4236-2CF8-4E29-AB33-17D6F602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83C940E-989A-4D0D-AA12-E63C2117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D527-A14E-41E3-895E-5D27E6CEF7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352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798136-07EB-40CE-AD13-E3360EF6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AE0B1B-C37A-407F-BB68-02DA29EE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E69D93-BF03-4C29-AD7A-62A44E575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790FB71-325F-44A7-B9E2-C053CA2B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380-1482-4941-964A-F52DE74309E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7A135A-1B6D-4932-A139-E2C7511A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C39947F-29F1-44DB-B58D-7D7C6310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D527-A14E-41E3-895E-5D27E6CEF7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251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B765CE-7C5E-4054-B29B-088E53268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E64CF06-8066-4951-9489-EF3A19031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D7402E7-A37F-43B8-999E-E124B81F0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CA2FE8-FC8D-4DBD-A353-06606C3D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380-1482-4941-964A-F52DE74309E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8ACF98E-74F2-4D43-9026-947A4519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3434D6-CAB4-424B-A588-5718D16A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D527-A14E-41E3-895E-5D27E6CEF7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7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FFB9315-8F7E-4E8F-9928-A6B9FB74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9BEF796-9780-4A7A-A1E6-D04FAA30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C5B976-117A-4A4E-95DF-DD404350C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93380-1482-4941-964A-F52DE74309E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3F1EDC-C2E8-4E69-B18E-02E70EC05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9CCD10-FDC3-4C41-9D4B-DE51043BE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9D527-A14E-41E3-895E-5D27E6CEF7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11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4F7DBF34-60FB-4AB0-872F-44CF6E396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857111" y="2154113"/>
            <a:ext cx="4407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4-5   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التمثيل بالأعمـدة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5929677-9DD7-47B1-A883-7DA09EB6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191ED48-A050-41A1-9780-C4B075EA051D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4ED7B8E-C660-40D3-81FF-60AB4F743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6350050-36EE-4D45-BA8D-B45FFCDC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604416" y="1821178"/>
            <a:ext cx="2305481" cy="335756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أمثل البيانات بالأعمدة من جدول الإشارات.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  <a:r>
              <a:rPr lang="ar-SA" dirty="0"/>
              <a:t> </a:t>
            </a:r>
          </a:p>
          <a:p>
            <a:pPr algn="ctr"/>
            <a:r>
              <a:rPr lang="ar-SA" sz="1800" b="1" dirty="0">
                <a:solidFill>
                  <a:schemeClr val="accent2">
                    <a:lumMod val="75000"/>
                  </a:schemeClr>
                </a:solidFill>
              </a:rPr>
              <a:t>التمثيل بالأعمدة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248FC67-11D3-42D2-ABB3-69A04629B3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54" t="25631" r="37670" b="18317"/>
          <a:stretch/>
        </p:blipFill>
        <p:spPr>
          <a:xfrm>
            <a:off x="3047773" y="1736652"/>
            <a:ext cx="6436140" cy="4125432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42ADD34-6D3D-454B-A9D4-EDD43368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62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9FAF2085-5921-468F-8A41-ED09C939C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1" y="1438972"/>
            <a:ext cx="1629284" cy="62557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48C7C9E-D42C-4039-A860-220CD0E868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58" t="35752" r="51869" b="30563"/>
          <a:stretch/>
        </p:blipFill>
        <p:spPr>
          <a:xfrm>
            <a:off x="3033820" y="2146694"/>
            <a:ext cx="4437322" cy="353559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7824F19-A87B-4897-AD44-2A0B3EE95B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313" t="28867" r="23908" b="66106"/>
          <a:stretch/>
        </p:blipFill>
        <p:spPr>
          <a:xfrm>
            <a:off x="6064211" y="1563076"/>
            <a:ext cx="4210493" cy="54817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DD83FDF-EA8B-4B23-8315-7F70DF113F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109" t="35059" r="23908" b="28803"/>
          <a:stretch/>
        </p:blipFill>
        <p:spPr>
          <a:xfrm>
            <a:off x="7993888" y="2360453"/>
            <a:ext cx="3380998" cy="292747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015DA89-89C4-4044-AE84-ACC18C96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598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CC750CB-68E3-4E9A-B9E0-CAE91E5D6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C1271B7-7373-4792-B05C-724F6E4B0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54" y="1549253"/>
            <a:ext cx="1629285" cy="5286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AD96D32-545C-407C-A8BB-8FDBFBAA1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956" y="2335254"/>
            <a:ext cx="9031583" cy="308377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273A74-3983-41FA-9246-0671FC1F8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628" y="1578765"/>
            <a:ext cx="4965626" cy="499126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CBFFD2E-5148-4980-8A8C-1BCC55F2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117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8A38E076-CCF8-4424-ACA2-30CAA3769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C1271B7-7373-4792-B05C-724F6E4B0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54" y="1549253"/>
            <a:ext cx="1629285" cy="52863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273A74-3983-41FA-9246-0671FC1F8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628" y="1578765"/>
            <a:ext cx="4965626" cy="49912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85CFFDA-78DA-47A7-BCD4-EEFEF6BF1F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233" t="33268" r="57112" b="26084"/>
          <a:stretch/>
        </p:blipFill>
        <p:spPr>
          <a:xfrm>
            <a:off x="3525936" y="2026558"/>
            <a:ext cx="3110078" cy="374337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8A796CE-EF5E-450E-BCE2-65FB90636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7610" y="2240812"/>
            <a:ext cx="4752975" cy="175260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16E8C31-3F6A-41C0-89DD-D0385D90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11244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شاشة عريضة</PresentationFormat>
  <Paragraphs>18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2021-10-26T04:03:38Z</dcterms:created>
  <dcterms:modified xsi:type="dcterms:W3CDTF">2021-10-26T04:05:52Z</dcterms:modified>
</cp:coreProperties>
</file>