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65" r:id="rId4"/>
    <p:sldId id="266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B563AB"/>
    <a:srgbClr val="D4E9F4"/>
    <a:srgbClr val="DFBBDB"/>
    <a:srgbClr val="FFFEF8"/>
    <a:srgbClr val="B4CBDB"/>
    <a:srgbClr val="FACED1"/>
    <a:srgbClr val="FCCCDD"/>
    <a:srgbClr val="F9A1C0"/>
    <a:srgbClr val="DE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32057" r="-532" b="52549"/>
          <a:stretch/>
        </p:blipFill>
        <p:spPr>
          <a:xfrm>
            <a:off x="488685" y="1312466"/>
            <a:ext cx="5119665" cy="1860957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18877" b="72416"/>
          <a:stretch/>
        </p:blipFill>
        <p:spPr>
          <a:xfrm>
            <a:off x="6200520" y="3977523"/>
            <a:ext cx="4975350" cy="11431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744" b="81080"/>
          <a:stretch/>
        </p:blipFill>
        <p:spPr>
          <a:xfrm>
            <a:off x="6130834" y="1484315"/>
            <a:ext cx="5042556" cy="2315443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خطط انسيابي: محطة طرفية 27"/>
          <p:cNvSpPr/>
          <p:nvPr/>
        </p:nvSpPr>
        <p:spPr>
          <a:xfrm>
            <a:off x="5570516" y="305001"/>
            <a:ext cx="1838505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4269593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960560" y="2562703"/>
            <a:ext cx="68354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4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447308" y="3114844"/>
            <a:ext cx="68354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4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9378819" y="4639808"/>
            <a:ext cx="6181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8" name="سهم منحني إلى اليمين 37"/>
          <p:cNvSpPr/>
          <p:nvPr/>
        </p:nvSpPr>
        <p:spPr>
          <a:xfrm rot="16200000" flipV="1">
            <a:off x="8685950" y="4893033"/>
            <a:ext cx="273810" cy="58772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0" t="27749" r="-1" b="67740"/>
          <a:stretch/>
        </p:blipFill>
        <p:spPr>
          <a:xfrm>
            <a:off x="7672250" y="5596858"/>
            <a:ext cx="3503619" cy="592182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8455874" y="5288061"/>
            <a:ext cx="7613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7682312" y="4638653"/>
            <a:ext cx="6181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3" name="سهم منحني إلى اليمين 42"/>
          <p:cNvSpPr/>
          <p:nvPr/>
        </p:nvSpPr>
        <p:spPr>
          <a:xfrm rot="16200000" flipV="1">
            <a:off x="9942201" y="5896100"/>
            <a:ext cx="273810" cy="58772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789719" y="6298159"/>
            <a:ext cx="6466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960216" y="5677294"/>
            <a:ext cx="6181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7821379" y="5671790"/>
            <a:ext cx="6181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893216" y="3244347"/>
            <a:ext cx="12909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الألوف </a:t>
            </a:r>
          </a:p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1510491" y="3244347"/>
            <a:ext cx="12909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العشرات </a:t>
            </a:r>
          </a:p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56" b="96389" l="9722" r="8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618" r="16286" b="3476"/>
          <a:stretch/>
        </p:blipFill>
        <p:spPr>
          <a:xfrm>
            <a:off x="3862766" y="4269378"/>
            <a:ext cx="1806852" cy="25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  <p:bldP spid="41" grpId="0"/>
      <p:bldP spid="42" grpId="0"/>
      <p:bldP spid="43" grpId="0" animBg="1"/>
      <p:bldP spid="44" grpId="0"/>
      <p:bldP spid="46" grpId="0"/>
      <p:bldP spid="47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4698" r="5995" b="11873"/>
          <a:stretch/>
        </p:blipFill>
        <p:spPr>
          <a:xfrm>
            <a:off x="2947319" y="4448910"/>
            <a:ext cx="1527642" cy="2181871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48474" r="1866" b="34982"/>
          <a:stretch/>
        </p:blipFill>
        <p:spPr>
          <a:xfrm>
            <a:off x="6323367" y="1437873"/>
            <a:ext cx="4853329" cy="214322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2" b="23047"/>
          <a:stretch/>
        </p:blipFill>
        <p:spPr>
          <a:xfrm>
            <a:off x="5614038" y="3646810"/>
            <a:ext cx="5614750" cy="1428207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77187" b="298"/>
          <a:stretch/>
        </p:blipFill>
        <p:spPr>
          <a:xfrm>
            <a:off x="685268" y="1325014"/>
            <a:ext cx="5369658" cy="299988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570516" y="305001"/>
            <a:ext cx="1838505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9593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مستطيل مستدير الزوايا 45"/>
          <p:cNvSpPr/>
          <p:nvPr/>
        </p:nvSpPr>
        <p:spPr>
          <a:xfrm>
            <a:off x="1305022" y="3721155"/>
            <a:ext cx="1623928" cy="5134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6747694" y="3162802"/>
            <a:ext cx="990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٢٨١٨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528976" y="5110529"/>
            <a:ext cx="31002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>
                <a:solidFill>
                  <a:schemeClr val="accent1">
                    <a:lumMod val="75000"/>
                  </a:schemeClr>
                </a:solidFill>
              </a:rPr>
              <a:t>٩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8536399" y="5636590"/>
            <a:ext cx="28281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ستة آلاف ومئة وواحد وتسعون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653239" y="5110529"/>
            <a:ext cx="36172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٩٠٠٠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4874104" y="5633414"/>
            <a:ext cx="31304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تسعة عشر ألفًا وثماني مئة وأربعة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24039" r="1175" b="48126"/>
          <a:stretch/>
        </p:blipFill>
        <p:spPr>
          <a:xfrm>
            <a:off x="774346" y="1451353"/>
            <a:ext cx="4599855" cy="357131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26"/>
          <a:stretch/>
        </p:blipFill>
        <p:spPr>
          <a:xfrm>
            <a:off x="5570516" y="1421140"/>
            <a:ext cx="5533542" cy="190387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570516" y="305001"/>
            <a:ext cx="1838505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9593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13401" b="77055"/>
          <a:stretch/>
        </p:blipFill>
        <p:spPr>
          <a:xfrm>
            <a:off x="6079311" y="3441148"/>
            <a:ext cx="5034184" cy="1316676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9134113" y="2169534"/>
            <a:ext cx="482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8182567" y="2785298"/>
            <a:ext cx="482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7032384" y="4992599"/>
            <a:ext cx="3346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٤٤٠٨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٤٨٠٤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٨٤٤٠ 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082321" y="5082399"/>
            <a:ext cx="3346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٢٨٠٣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٢٣٠٨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٢٠٨٣ 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67" b="95000" l="5167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9523" r="10001" b="10095"/>
          <a:stretch/>
        </p:blipFill>
        <p:spPr>
          <a:xfrm>
            <a:off x="4840313" y="4608877"/>
            <a:ext cx="1913628" cy="19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t="68149" b="13701"/>
          <a:stretch/>
        </p:blipFill>
        <p:spPr>
          <a:xfrm>
            <a:off x="788363" y="1243693"/>
            <a:ext cx="4982411" cy="2501940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86895" r="1161" b="-227"/>
          <a:stretch/>
        </p:blipFill>
        <p:spPr>
          <a:xfrm>
            <a:off x="918811" y="3731780"/>
            <a:ext cx="4661353" cy="183546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t="53714" b="31521"/>
          <a:stretch/>
        </p:blipFill>
        <p:spPr>
          <a:xfrm>
            <a:off x="6187300" y="1266679"/>
            <a:ext cx="4989396" cy="2038132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570516" y="305001"/>
            <a:ext cx="1838505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9593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ربع نص 24"/>
          <p:cNvSpPr txBox="1"/>
          <p:nvPr/>
        </p:nvSpPr>
        <p:spPr>
          <a:xfrm>
            <a:off x="8912805" y="3269016"/>
            <a:ext cx="234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</a:t>
            </a:r>
            <a:r>
              <a:rPr lang="ar-SA" sz="2400" b="1" dirty="0" smtClean="0">
                <a:solidFill>
                  <a:srgbClr val="00B050"/>
                </a:solidFill>
              </a:rPr>
              <a:t>قرب عشرة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٢٩٤٠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069979" y="5041421"/>
            <a:ext cx="3145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 التحدث عن عدد حضور حفل زواج مثلًا </a:t>
            </a:r>
            <a:endParaRPr lang="ar-SA" sz="2400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1625296" y="2715227"/>
            <a:ext cx="1160999" cy="5134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/>
          <p:cNvSpPr txBox="1"/>
          <p:nvPr/>
        </p:nvSpPr>
        <p:spPr>
          <a:xfrm>
            <a:off x="9019630" y="3759496"/>
            <a:ext cx="234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</a:t>
            </a:r>
            <a:r>
              <a:rPr lang="ar-SA" sz="2400" b="1" dirty="0" smtClean="0">
                <a:solidFill>
                  <a:srgbClr val="C00000"/>
                </a:solidFill>
              </a:rPr>
              <a:t>قرب مئة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٢٩٠٠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8992090" y="4230262"/>
            <a:ext cx="234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قرب ألف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954309" y="3308261"/>
            <a:ext cx="234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</a:t>
            </a:r>
            <a:r>
              <a:rPr lang="ar-SA" sz="2400" b="1" dirty="0" smtClean="0">
                <a:solidFill>
                  <a:srgbClr val="00B050"/>
                </a:solidFill>
              </a:rPr>
              <a:t>قرب عشرة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٩٢٧٠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061134" y="3798741"/>
            <a:ext cx="234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</a:t>
            </a:r>
            <a:r>
              <a:rPr lang="ar-SA" sz="2400" b="1" dirty="0" smtClean="0">
                <a:solidFill>
                  <a:srgbClr val="C00000"/>
                </a:solidFill>
              </a:rPr>
              <a:t>قرب مئة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٩٣٠٠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6033594" y="4269507"/>
            <a:ext cx="234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قرب ألف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٩٠٠٠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50" y="4794901"/>
            <a:ext cx="1992789" cy="18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 animBg="1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1311</TotalTime>
  <Words>110</Words>
  <Application>Microsoft Office PowerPoint</Application>
  <PresentationFormat>شاشة عريضة</PresentationFormat>
  <Paragraphs>44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178</cp:revision>
  <dcterms:created xsi:type="dcterms:W3CDTF">2022-12-02T21:48:32Z</dcterms:created>
  <dcterms:modified xsi:type="dcterms:W3CDTF">2023-07-24T07:29:28Z</dcterms:modified>
</cp:coreProperties>
</file>