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7" r:id="rId2"/>
    <p:sldId id="306" r:id="rId3"/>
    <p:sldId id="258" r:id="rId4"/>
    <p:sldId id="275" r:id="rId5"/>
    <p:sldId id="311" r:id="rId6"/>
    <p:sldId id="333" r:id="rId7"/>
    <p:sldId id="310" r:id="rId8"/>
    <p:sldId id="328" r:id="rId9"/>
    <p:sldId id="332" r:id="rId10"/>
    <p:sldId id="329" r:id="rId11"/>
    <p:sldId id="334" r:id="rId12"/>
    <p:sldId id="335" r:id="rId13"/>
    <p:sldId id="331" r:id="rId14"/>
    <p:sldId id="322" r:id="rId15"/>
    <p:sldId id="312" r:id="rId16"/>
    <p:sldId id="336" r:id="rId17"/>
    <p:sldId id="324" r:id="rId18"/>
    <p:sldId id="259" r:id="rId19"/>
  </p:sldIdLst>
  <p:sldSz cx="12192000" cy="6858000"/>
  <p:notesSz cx="6797675" cy="9931400"/>
  <p:custDataLst>
    <p:tags r:id="rId21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52016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74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93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1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931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61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65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4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42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71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374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45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23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07/02/44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hyperlink" Target="https://publicdomainpictures.net/view-image.php?image=62615&amp;picture=tv-isolated-background-clipart" TargetMode="External"/><Relationship Id="rId26" Type="http://schemas.openxmlformats.org/officeDocument/2006/relationships/slide" Target="slide5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4.xml"/><Relationship Id="rId7" Type="http://schemas.openxmlformats.org/officeDocument/2006/relationships/hyperlink" Target="https://pixabay.com/es/verde-pizarra-tiza-borrador-307835/" TargetMode="External"/><Relationship Id="rId12" Type="http://schemas.openxmlformats.org/officeDocument/2006/relationships/slide" Target="slide3.xml"/><Relationship Id="rId17" Type="http://schemas.openxmlformats.org/officeDocument/2006/relationships/image" Target="../media/image12.jpg"/><Relationship Id="rId25" Type="http://schemas.openxmlformats.org/officeDocument/2006/relationships/slide" Target="slide7.xml"/><Relationship Id="rId2" Type="http://schemas.openxmlformats.org/officeDocument/2006/relationships/video" Target="../media/media1.mp4"/><Relationship Id="rId16" Type="http://schemas.openxmlformats.org/officeDocument/2006/relationships/hyperlink" Target="file:///C:\Users\User\Dropbox\&#1607;&#1576;&#1577;\&#1581;&#1602;&#1610;&#1576;&#1577;%20&#1578;&#1583;&#1585;&#1610;&#1576;&#1610;&#1577;\&#1575;&#1604;&#1608;&#1587;&#1575;&#1574;&#1604;%20&#1575;&#1604;&#1578;&#1593;&#1604;&#1610;&#1605;&#1610;&#1577;%20&#1575;&#1604;&#1578;&#1601;&#1575;&#1593;&#1604;&#1610;&#1577;\&#1575;&#1604;&#1581;&#1590;&#1608;&#1585;%20&#1604;&#1604;&#1583;&#1608;&#1585;&#1577;.xlsx" TargetMode="External"/><Relationship Id="rId20" Type="http://schemas.openxmlformats.org/officeDocument/2006/relationships/hyperlink" Target="http://www.pngall.com/note-png" TargetMode="External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hyperlink" Target="https://commons.wikimedia.org/wiki/File:DoomsdayClockWatchmen.png" TargetMode="External"/><Relationship Id="rId24" Type="http://schemas.openxmlformats.org/officeDocument/2006/relationships/slide" Target="slide18.xml"/><Relationship Id="rId5" Type="http://schemas.openxmlformats.org/officeDocument/2006/relationships/hyperlink" Target="http://www.publicdomainpictures.net/view-image.php?image=111350&amp;picture=room-interior-empty" TargetMode="External"/><Relationship Id="rId15" Type="http://schemas.openxmlformats.org/officeDocument/2006/relationships/hyperlink" Target="https://et.wikipedia.org/wiki/Fail:Crystal_Clear_app_kedit_green-pencil.svg" TargetMode="External"/><Relationship Id="rId23" Type="http://schemas.openxmlformats.org/officeDocument/2006/relationships/hyperlink" Target="http://www.pngall.com/carpet-png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image" Target="../media/image6.jpg"/><Relationship Id="rId9" Type="http://schemas.openxmlformats.org/officeDocument/2006/relationships/hyperlink" Target="https://pixabay.com/en/banner-party-decoration-celebration-48962/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4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10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27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مبنى&#10;&#10;تم إنشاء الوصف تلقائياً">
            <a:extLst>
              <a:ext uri="{FF2B5EF4-FFF2-40B4-BE49-F238E27FC236}">
                <a16:creationId xmlns:a16="http://schemas.microsoft.com/office/drawing/2014/main" id="{F9903F2B-3546-48D7-8FC7-3493648D3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F89059-699B-404D-BFDF-EA4D69D96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3096" y="292582"/>
            <a:ext cx="7893600" cy="41071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6E374F-4B04-4FA4-9607-72FF3C88F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0383" y="-798445"/>
            <a:ext cx="7779026" cy="2453809"/>
          </a:xfrm>
          <a:prstGeom prst="rect">
            <a:avLst/>
          </a:prstGeom>
        </p:spPr>
      </p:pic>
      <p:pic>
        <p:nvPicPr>
          <p:cNvPr id="13" name="صورة 12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646B86C8-20BB-40A7-83B7-6DC1D0C98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29021" y="98093"/>
            <a:ext cx="1116078" cy="1116078"/>
          </a:xfrm>
          <a:prstGeom prst="rect">
            <a:avLst/>
          </a:prstGeom>
        </p:spPr>
      </p:pic>
      <p:sp>
        <p:nvSpPr>
          <p:cNvPr id="15" name="مخطط انسيابي: محطة طرفية 14">
            <a:hlinkClick r:id="rId12" action="ppaction://hlinksldjump"/>
            <a:extLst>
              <a:ext uri="{FF2B5EF4-FFF2-40B4-BE49-F238E27FC236}">
                <a16:creationId xmlns:a16="http://schemas.microsoft.com/office/drawing/2014/main" id="{98BACCE5-6D7C-4169-880C-D1EB2483F4B8}"/>
              </a:ext>
            </a:extLst>
          </p:cNvPr>
          <p:cNvSpPr/>
          <p:nvPr/>
        </p:nvSpPr>
        <p:spPr>
          <a:xfrm>
            <a:off x="9815467" y="117799"/>
            <a:ext cx="1940477" cy="9409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 قوانين الصف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13B6178E-1DEC-4F24-BC17-DA86FA2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008" y="1086678"/>
            <a:ext cx="5022988" cy="50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 descr="صورة تحتوي على أداة كتابة, قرطاسية, قلم رصاص&#10;&#10;تم إنشاء الوصف تلقائياً">
            <a:extLst>
              <a:ext uri="{FF2B5EF4-FFF2-40B4-BE49-F238E27FC236}">
                <a16:creationId xmlns:a16="http://schemas.microsoft.com/office/drawing/2014/main" id="{1D9E09D3-704F-4342-9139-D1935B882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324778" y="3273543"/>
            <a:ext cx="1470028" cy="1470028"/>
          </a:xfrm>
          <a:prstGeom prst="rect">
            <a:avLst/>
          </a:prstGeom>
        </p:spPr>
      </p:pic>
      <p:sp>
        <p:nvSpPr>
          <p:cNvPr id="19" name="مستطيل 18">
            <a:hlinkClick r:id="rId16" action="ppaction://hlinkfile"/>
            <a:extLst>
              <a:ext uri="{FF2B5EF4-FFF2-40B4-BE49-F238E27FC236}">
                <a16:creationId xmlns:a16="http://schemas.microsoft.com/office/drawing/2014/main" id="{C24F0166-1A4D-4EC1-9D34-A5325B4F372F}"/>
              </a:ext>
            </a:extLst>
          </p:cNvPr>
          <p:cNvSpPr/>
          <p:nvPr/>
        </p:nvSpPr>
        <p:spPr>
          <a:xfrm>
            <a:off x="8526403" y="3732079"/>
            <a:ext cx="12186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قائمة الحضور</a:t>
            </a:r>
          </a:p>
        </p:txBody>
      </p:sp>
      <p:pic>
        <p:nvPicPr>
          <p:cNvPr id="23" name="صورة 22" descr="صورة تحتوي على نص, شاشة عرض, إلكترونيات, تلفاز&#10;&#10;تم إنشاء الوصف تلقائياً">
            <a:extLst>
              <a:ext uri="{FF2B5EF4-FFF2-40B4-BE49-F238E27FC236}">
                <a16:creationId xmlns:a16="http://schemas.microsoft.com/office/drawing/2014/main" id="{7D0CAF32-B92D-4F2A-ADAA-7CF68AE31C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9288" b="13011"/>
          <a:stretch/>
        </p:blipFill>
        <p:spPr>
          <a:xfrm>
            <a:off x="8136835" y="1028742"/>
            <a:ext cx="4331451" cy="2522842"/>
          </a:xfrm>
          <a:prstGeom prst="rect">
            <a:avLst/>
          </a:prstGeom>
        </p:spPr>
      </p:pic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2A3B77-2DC0-4E54-8F84-B911178257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9996431" y="3389974"/>
            <a:ext cx="1731893" cy="1517138"/>
          </a:xfrm>
          <a:prstGeom prst="rect">
            <a:avLst/>
          </a:prstGeom>
        </p:spPr>
      </p:pic>
      <p:sp>
        <p:nvSpPr>
          <p:cNvPr id="27" name="مستطيل 26">
            <a:hlinkClick r:id="rId21" action="ppaction://hlinksldjump"/>
            <a:extLst>
              <a:ext uri="{FF2B5EF4-FFF2-40B4-BE49-F238E27FC236}">
                <a16:creationId xmlns:a16="http://schemas.microsoft.com/office/drawing/2014/main" id="{E7DA7989-18D3-4AD1-A353-12A9EEF3FE9F}"/>
              </a:ext>
            </a:extLst>
          </p:cNvPr>
          <p:cNvSpPr/>
          <p:nvPr/>
        </p:nvSpPr>
        <p:spPr>
          <a:xfrm>
            <a:off x="10367162" y="3627990"/>
            <a:ext cx="8370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نجمة</a:t>
            </a:r>
          </a:p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اليوم</a:t>
            </a:r>
          </a:p>
        </p:txBody>
      </p:sp>
      <p:pic>
        <p:nvPicPr>
          <p:cNvPr id="29" name="صورة 28" descr="صورة تحتوي على أرضية, أثاث, بساط&#10;&#10;تم إنشاء الوصف تلقائياً">
            <a:extLst>
              <a:ext uri="{FF2B5EF4-FFF2-40B4-BE49-F238E27FC236}">
                <a16:creationId xmlns:a16="http://schemas.microsoft.com/office/drawing/2014/main" id="{F26B7CC8-6BC8-427C-A805-0614EA65CF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17" y="5280703"/>
            <a:ext cx="11357113" cy="1257300"/>
          </a:xfrm>
          <a:prstGeom prst="rect">
            <a:avLst/>
          </a:prstGeom>
        </p:spPr>
      </p:pic>
      <p:sp>
        <p:nvSpPr>
          <p:cNvPr id="31" name="تمرير: رأسي 30">
            <a:hlinkClick r:id="rId21" action="ppaction://hlinksldjump"/>
            <a:extLst>
              <a:ext uri="{FF2B5EF4-FFF2-40B4-BE49-F238E27FC236}">
                <a16:creationId xmlns:a16="http://schemas.microsoft.com/office/drawing/2014/main" id="{D0FCB9E0-5476-408A-89BA-6B0882A1C262}"/>
              </a:ext>
            </a:extLst>
          </p:cNvPr>
          <p:cNvSpPr/>
          <p:nvPr/>
        </p:nvSpPr>
        <p:spPr>
          <a:xfrm>
            <a:off x="1679436" y="4089418"/>
            <a:ext cx="2296632" cy="1191285"/>
          </a:xfrm>
          <a:prstGeom prst="vertic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شكر وتقدير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86BBFDF-4920-4393-883C-B3F103DAA3A7}"/>
              </a:ext>
            </a:extLst>
          </p:cNvPr>
          <p:cNvSpPr/>
          <p:nvPr/>
        </p:nvSpPr>
        <p:spPr>
          <a:xfrm>
            <a:off x="1037911" y="1100701"/>
            <a:ext cx="70855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درس اليوم: استكشاف الكسور الاعتيادية و الكسور العشرية</a:t>
            </a:r>
          </a:p>
        </p:txBody>
      </p:sp>
      <p:sp>
        <p:nvSpPr>
          <p:cNvPr id="33" name="مستطيل: زوايا قطرية مستديرة 32">
            <a:extLst>
              <a:ext uri="{FF2B5EF4-FFF2-40B4-BE49-F238E27FC236}">
                <a16:creationId xmlns:a16="http://schemas.microsoft.com/office/drawing/2014/main" id="{A48E1C40-9031-41E1-8998-43D7EDCDDC70}"/>
              </a:ext>
            </a:extLst>
          </p:cNvPr>
          <p:cNvSpPr/>
          <p:nvPr/>
        </p:nvSpPr>
        <p:spPr>
          <a:xfrm>
            <a:off x="4029076" y="4399721"/>
            <a:ext cx="4050472" cy="1100823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احرص على التعاون مع الجماعة </a:t>
            </a:r>
          </a:p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يد الله مع الجماعة</a:t>
            </a:r>
          </a:p>
        </p:txBody>
      </p:sp>
      <p:sp>
        <p:nvSpPr>
          <p:cNvPr id="34" name="مخطط انسيابي: محطة طرفية 33">
            <a:hlinkClick r:id="rId24" action="ppaction://hlinksldjump"/>
            <a:extLst>
              <a:ext uri="{FF2B5EF4-FFF2-40B4-BE49-F238E27FC236}">
                <a16:creationId xmlns:a16="http://schemas.microsoft.com/office/drawing/2014/main" id="{E1E01EE7-F72F-42F4-93F3-A8ACDDE4B91D}"/>
              </a:ext>
            </a:extLst>
          </p:cNvPr>
          <p:cNvSpPr/>
          <p:nvPr/>
        </p:nvSpPr>
        <p:spPr>
          <a:xfrm>
            <a:off x="5562600" y="1835859"/>
            <a:ext cx="2362200" cy="684584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مراجعة الواجب</a:t>
            </a:r>
          </a:p>
        </p:txBody>
      </p:sp>
      <p:sp>
        <p:nvSpPr>
          <p:cNvPr id="36" name="مخطط انسيابي: محطة طرفية 35">
            <a:extLst>
              <a:ext uri="{FF2B5EF4-FFF2-40B4-BE49-F238E27FC236}">
                <a16:creationId xmlns:a16="http://schemas.microsoft.com/office/drawing/2014/main" id="{A9719F51-3719-49BC-9649-50715E1DC8E8}"/>
              </a:ext>
            </a:extLst>
          </p:cNvPr>
          <p:cNvSpPr/>
          <p:nvPr/>
        </p:nvSpPr>
        <p:spPr>
          <a:xfrm>
            <a:off x="5562600" y="2867000"/>
            <a:ext cx="2362200" cy="684584"/>
          </a:xfrm>
          <a:prstGeom prst="flowChartTermina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نشاط افتتاحي</a:t>
            </a:r>
          </a:p>
        </p:txBody>
      </p:sp>
      <p:sp>
        <p:nvSpPr>
          <p:cNvPr id="37" name="مخطط انسيابي: محطة طرفية 36">
            <a:extLst>
              <a:ext uri="{FF2B5EF4-FFF2-40B4-BE49-F238E27FC236}">
                <a16:creationId xmlns:a16="http://schemas.microsoft.com/office/drawing/2014/main" id="{367924A0-955E-4707-8896-9080FBCCFC7B}"/>
              </a:ext>
            </a:extLst>
          </p:cNvPr>
          <p:cNvSpPr/>
          <p:nvPr/>
        </p:nvSpPr>
        <p:spPr>
          <a:xfrm>
            <a:off x="2665797" y="1856119"/>
            <a:ext cx="2362200" cy="684584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hlinkClick r:id="rId25" action="ppaction://hlinksldjump"/>
              </a:rPr>
              <a:t>فيديو تعليمي</a:t>
            </a:r>
            <a:endParaRPr lang="ar-SA" sz="2800" b="1" dirty="0"/>
          </a:p>
        </p:txBody>
      </p:sp>
      <p:sp>
        <p:nvSpPr>
          <p:cNvPr id="38" name="مخطط انسيابي: محطة طرفية 37">
            <a:hlinkClick r:id="rId26" action="ppaction://hlinksldjump"/>
            <a:extLst>
              <a:ext uri="{FF2B5EF4-FFF2-40B4-BE49-F238E27FC236}">
                <a16:creationId xmlns:a16="http://schemas.microsoft.com/office/drawing/2014/main" id="{E7CC8ABC-68A7-4B8A-843C-9509E6F53D37}"/>
              </a:ext>
            </a:extLst>
          </p:cNvPr>
          <p:cNvSpPr/>
          <p:nvPr/>
        </p:nvSpPr>
        <p:spPr>
          <a:xfrm>
            <a:off x="2668481" y="2830579"/>
            <a:ext cx="2362200" cy="684584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تدريبات</a:t>
            </a:r>
          </a:p>
        </p:txBody>
      </p:sp>
      <p:pic>
        <p:nvPicPr>
          <p:cNvPr id="3" name="تشويقات _  تمثيل الكسور العشرية">
            <a:hlinkClick r:id="" action="ppaction://media"/>
            <a:extLst>
              <a:ext uri="{FF2B5EF4-FFF2-40B4-BE49-F238E27FC236}">
                <a16:creationId xmlns:a16="http://schemas.microsoft.com/office/drawing/2014/main" id="{6102C346-1F8F-46E4-B36D-4CCF2E35B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629021" y="1340561"/>
            <a:ext cx="3323540" cy="18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2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6FA5A93-2AE8-462C-7213-501C106F6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7117" y="1669923"/>
            <a:ext cx="9589513" cy="428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1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2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8391EE0-0E05-C90C-764C-6498C1961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430" y="510209"/>
            <a:ext cx="8894552" cy="174480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0BE08DE-A612-E5AE-3F18-D2458AAEC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705" y="2736186"/>
            <a:ext cx="2444876" cy="25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4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2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F428F-EECE-A8E4-13E5-2BD4E2B9A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103" y="753316"/>
            <a:ext cx="8694084" cy="71598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B99FAD6-1F12-CA58-BC39-9C6DAFE55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82" y="2000597"/>
            <a:ext cx="2742612" cy="27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9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97838" y="901032"/>
            <a:ext cx="950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E1747EE-725B-863E-1B6A-60F873F9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851" y="1593736"/>
            <a:ext cx="9330889" cy="21426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440C1A-84B0-35EB-2C46-79C8D48A7F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644" y="3076979"/>
            <a:ext cx="3776625" cy="33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6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84575" y="568179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تدريبات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E2BE259-67DF-33B4-A273-87770990B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318" y="1155766"/>
            <a:ext cx="9958487" cy="31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93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994253" y="484024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830402" y="814897"/>
            <a:ext cx="7761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68BD625-1DCE-5F75-3602-F01F18539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889" y="1657748"/>
            <a:ext cx="9593928" cy="5611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56E603D-CD41-7205-316A-7B6A7590E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000" y="2605190"/>
            <a:ext cx="4141880" cy="31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994253" y="484024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830404" y="814897"/>
            <a:ext cx="7761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68BD625-1DCE-5F75-3602-F01F18539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889" y="1657748"/>
            <a:ext cx="9593928" cy="5611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BB5A4F-E99D-1ABB-23C2-862192BB3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8380" y="2557571"/>
            <a:ext cx="4127001" cy="31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715697" y="568179"/>
            <a:ext cx="20922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التقويم الختامي</a:t>
            </a:r>
          </a:p>
        </p:txBody>
      </p:sp>
      <p:pic>
        <p:nvPicPr>
          <p:cNvPr id="3" name="صورة 2" descr="صورة تحتوي على مبنى, قفص&#10;&#10;تم إنشاء الوصف تلقائياً">
            <a:extLst>
              <a:ext uri="{FF2B5EF4-FFF2-40B4-BE49-F238E27FC236}">
                <a16:creationId xmlns:a16="http://schemas.microsoft.com/office/drawing/2014/main" id="{FCFCC4C0-79B5-CAAA-5865-224BCDFC2D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39" y="1164972"/>
            <a:ext cx="3188897" cy="358945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751B2E-C97A-03D1-177B-863EC7C06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40" y="1393372"/>
            <a:ext cx="2860117" cy="3216982"/>
          </a:xfrm>
          <a:prstGeom prst="rect">
            <a:avLst/>
          </a:prstGeom>
        </p:spPr>
      </p:pic>
      <p:pic>
        <p:nvPicPr>
          <p:cNvPr id="8" name="صورة 7" descr="صورة تحتوي على شوجي, مبنى&#10;&#10;تم إنشاء الوصف تلقائياً">
            <a:extLst>
              <a:ext uri="{FF2B5EF4-FFF2-40B4-BE49-F238E27FC236}">
                <a16:creationId xmlns:a16="http://schemas.microsoft.com/office/drawing/2014/main" id="{06416DBE-2BBC-6DD2-77AB-FD1F04E4D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9" y="1495848"/>
            <a:ext cx="2956631" cy="312992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FC1BC52-7893-AB32-1A55-535041F2D31A}"/>
              </a:ext>
            </a:extLst>
          </p:cNvPr>
          <p:cNvSpPr/>
          <p:nvPr/>
        </p:nvSpPr>
        <p:spPr>
          <a:xfrm>
            <a:off x="1212280" y="377973"/>
            <a:ext cx="804899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صلي كل كسر عشري بالتمثيل المناسب له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F76FB1D-E3F6-9CBE-5F7F-79BA76E7F531}"/>
              </a:ext>
            </a:extLst>
          </p:cNvPr>
          <p:cNvSpPr txBox="1"/>
          <p:nvPr/>
        </p:nvSpPr>
        <p:spPr>
          <a:xfrm>
            <a:off x="9261278" y="5308307"/>
            <a:ext cx="1718441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0,5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2CC6085-AD26-E249-DA9A-7AD6A402A8A7}"/>
              </a:ext>
            </a:extLst>
          </p:cNvPr>
          <p:cNvSpPr txBox="1"/>
          <p:nvPr/>
        </p:nvSpPr>
        <p:spPr>
          <a:xfrm>
            <a:off x="5243698" y="5287286"/>
            <a:ext cx="1718441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0,06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ADAC0B-02C7-0592-4560-CD4CFE307622}"/>
              </a:ext>
            </a:extLst>
          </p:cNvPr>
          <p:cNvSpPr txBox="1"/>
          <p:nvPr/>
        </p:nvSpPr>
        <p:spPr>
          <a:xfrm>
            <a:off x="1307562" y="5129630"/>
            <a:ext cx="1718441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0,001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8601249-B37C-2896-F0C5-B956AF2D65EF}"/>
              </a:ext>
            </a:extLst>
          </p:cNvPr>
          <p:cNvSpPr txBox="1"/>
          <p:nvPr/>
        </p:nvSpPr>
        <p:spPr>
          <a:xfrm>
            <a:off x="583323" y="6149266"/>
            <a:ext cx="4662639" cy="52322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ar-SA" sz="2800" b="1" cap="none" spc="0" dirty="0">
                <a:ln w="0"/>
                <a:solidFill>
                  <a:schemeClr val="tx1"/>
                </a:solidFill>
              </a:rPr>
              <a:t>رقم المجموعة:............. </a:t>
            </a:r>
            <a:endParaRPr lang="ar-SA" sz="2800" b="1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E61D2AA-051C-940A-7626-79CFCEC162C9}"/>
              </a:ext>
            </a:extLst>
          </p:cNvPr>
          <p:cNvSpPr/>
          <p:nvPr/>
        </p:nvSpPr>
        <p:spPr>
          <a:xfrm>
            <a:off x="11524593" y="2222938"/>
            <a:ext cx="267577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BB06A30-9D7C-49F1-2796-EBA9FD5D09D4}"/>
              </a:ext>
            </a:extLst>
          </p:cNvPr>
          <p:cNvSpPr/>
          <p:nvPr/>
        </p:nvSpPr>
        <p:spPr>
          <a:xfrm>
            <a:off x="6416566" y="1391738"/>
            <a:ext cx="1420991" cy="3216981"/>
          </a:xfrm>
          <a:prstGeom prst="rect">
            <a:avLst/>
          </a:prstGeom>
          <a:solidFill>
            <a:schemeClr val="accent4">
              <a:lumMod val="60000"/>
              <a:lumOff val="40000"/>
              <a:alpha val="5294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45D97F0-AEDB-FAE5-78E7-0C3DE4C3DBD2}"/>
              </a:ext>
            </a:extLst>
          </p:cNvPr>
          <p:cNvSpPr/>
          <p:nvPr/>
        </p:nvSpPr>
        <p:spPr>
          <a:xfrm>
            <a:off x="3594538" y="1532861"/>
            <a:ext cx="346592" cy="1864607"/>
          </a:xfrm>
          <a:prstGeom prst="rect">
            <a:avLst/>
          </a:prstGeom>
          <a:solidFill>
            <a:srgbClr val="FF0000">
              <a:alpha val="5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انطلق وحلق نحو النجاح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ar-SA" sz="2800" b="1" dirty="0"/>
              <a:t>من لديه هدف </a:t>
            </a:r>
            <a:r>
              <a:rPr lang="ar-SA" sz="2800" b="1" dirty="0" err="1"/>
              <a:t>لايهاب</a:t>
            </a:r>
            <a:r>
              <a:rPr lang="ar-SA" sz="2800" b="1" dirty="0"/>
              <a:t> صعود الجبال </a:t>
            </a:r>
            <a:endParaRPr sz="2800" b="1" dirty="0"/>
          </a:p>
          <a:p>
            <a:pPr marL="0" indent="0"/>
            <a:endParaRPr sz="2800" b="1"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188076" y="1014633"/>
            <a:ext cx="22865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رفع اليد عند المشاركة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 descr="صورة تحتوي على نص, رسوم المتجهات, المصباح&#10;&#10;تم إنشاء الوصف تلقائياً">
            <a:extLst>
              <a:ext uri="{FF2B5EF4-FFF2-40B4-BE49-F238E27FC236}">
                <a16:creationId xmlns:a16="http://schemas.microsoft.com/office/drawing/2014/main" id="{6DCF0EE3-0D41-3E9A-4A5C-11C976B5E9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34" y="1533525"/>
            <a:ext cx="1723810" cy="17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A8663CF-2E4E-3904-41F8-3AA767EF48E0}"/>
              </a:ext>
            </a:extLst>
          </p:cNvPr>
          <p:cNvSpPr/>
          <p:nvPr/>
        </p:nvSpPr>
        <p:spPr>
          <a:xfrm>
            <a:off x="3641713" y="2894911"/>
            <a:ext cx="47772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اختبار قصير</a:t>
            </a:r>
          </a:p>
        </p:txBody>
      </p:sp>
      <p:pic>
        <p:nvPicPr>
          <p:cNvPr id="9" name="صورة 8" descr="صورة تحتوي على نص, أصفر&#10;&#10;تم إنشاء الوصف تلقائياً">
            <a:extLst>
              <a:ext uri="{FF2B5EF4-FFF2-40B4-BE49-F238E27FC236}">
                <a16:creationId xmlns:a16="http://schemas.microsoft.com/office/drawing/2014/main" id="{D2690FC0-8D86-122E-5B2F-8AAF6AA9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01" y="781951"/>
            <a:ext cx="2662112" cy="26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5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B644CE8-DD9E-4E40-9274-BD0C977548B9}"/>
              </a:ext>
            </a:extLst>
          </p:cNvPr>
          <p:cNvSpPr/>
          <p:nvPr/>
        </p:nvSpPr>
        <p:spPr>
          <a:xfrm>
            <a:off x="1957930" y="3157008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E6C196-CF41-4303-924E-6F7A82BA052C}"/>
              </a:ext>
            </a:extLst>
          </p:cNvPr>
          <p:cNvGrpSpPr/>
          <p:nvPr/>
        </p:nvGrpSpPr>
        <p:grpSpPr>
          <a:xfrm>
            <a:off x="8759687" y="388412"/>
            <a:ext cx="3565337" cy="1123415"/>
            <a:chOff x="8759687" y="741336"/>
            <a:chExt cx="3565337" cy="1123415"/>
          </a:xfrm>
        </p:grpSpPr>
        <p:pic>
          <p:nvPicPr>
            <p:cNvPr id="493" name="Google Shape;493;p48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F306844-39E5-4C16-A8DC-0A6624C05901}"/>
                </a:ext>
              </a:extLst>
            </p:cNvPr>
            <p:cNvSpPr/>
            <p:nvPr/>
          </p:nvSpPr>
          <p:spPr>
            <a:xfrm>
              <a:off x="9772592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79DFA56-A142-4DA0-B483-E82C2E5415D9}"/>
              </a:ext>
            </a:extLst>
          </p:cNvPr>
          <p:cNvGrpSpPr/>
          <p:nvPr/>
        </p:nvGrpSpPr>
        <p:grpSpPr>
          <a:xfrm>
            <a:off x="8809191" y="3770931"/>
            <a:ext cx="3539897" cy="1123415"/>
            <a:chOff x="9776228" y="1491057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C45AD1F6-7505-478E-B1BC-D253E090D59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0AD780FF-4938-4DFD-BD17-C213F7570809}"/>
                </a:ext>
              </a:extLst>
            </p:cNvPr>
            <p:cNvSpPr/>
            <p:nvPr/>
          </p:nvSpPr>
          <p:spPr>
            <a:xfrm>
              <a:off x="10811595" y="1830255"/>
              <a:ext cx="55960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تأكد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4285364-C85A-44F1-B625-20A8E39425C3}"/>
              </a:ext>
            </a:extLst>
          </p:cNvPr>
          <p:cNvGrpSpPr/>
          <p:nvPr/>
        </p:nvGrpSpPr>
        <p:grpSpPr>
          <a:xfrm>
            <a:off x="8844396" y="1915793"/>
            <a:ext cx="3536521" cy="1123415"/>
            <a:chOff x="9772852" y="3120114"/>
            <a:chExt cx="2552171" cy="1123415"/>
          </a:xfrm>
        </p:grpSpPr>
        <p:pic>
          <p:nvPicPr>
            <p:cNvPr id="22" name="Google Shape;182;p29">
              <a:extLst>
                <a:ext uri="{FF2B5EF4-FFF2-40B4-BE49-F238E27FC236}">
                  <a16:creationId xmlns:a16="http://schemas.microsoft.com/office/drawing/2014/main" id="{083DDF70-1B84-4E93-A1FD-3B07DC19504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EA07D4D-9718-4F91-A6F6-1E646100CD62}"/>
                </a:ext>
              </a:extLst>
            </p:cNvPr>
            <p:cNvSpPr/>
            <p:nvPr/>
          </p:nvSpPr>
          <p:spPr>
            <a:xfrm>
              <a:off x="10780331" y="3431180"/>
              <a:ext cx="64574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تمهيد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4737F49-325F-438C-BCC7-E8D555B463B3}"/>
              </a:ext>
            </a:extLst>
          </p:cNvPr>
          <p:cNvGrpSpPr/>
          <p:nvPr/>
        </p:nvGrpSpPr>
        <p:grpSpPr>
          <a:xfrm>
            <a:off x="8884389" y="4648345"/>
            <a:ext cx="3543273" cy="1123415"/>
            <a:chOff x="9779604" y="2281300"/>
            <a:chExt cx="2552171" cy="1123415"/>
          </a:xfrm>
        </p:grpSpPr>
        <p:pic>
          <p:nvPicPr>
            <p:cNvPr id="20" name="Google Shape;182;p29">
              <a:extLst>
                <a:ext uri="{FF2B5EF4-FFF2-40B4-BE49-F238E27FC236}">
                  <a16:creationId xmlns:a16="http://schemas.microsoft.com/office/drawing/2014/main" id="{88A737DB-A40F-4BD8-81D7-462D773CCCC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E570306-8AE0-40F6-9A80-3FBA1570B88F}"/>
                </a:ext>
              </a:extLst>
            </p:cNvPr>
            <p:cNvSpPr/>
            <p:nvPr/>
          </p:nvSpPr>
          <p:spPr>
            <a:xfrm>
              <a:off x="10398370" y="2562123"/>
              <a:ext cx="128763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تقويم ختامي</a:t>
              </a:r>
            </a:p>
          </p:txBody>
        </p:sp>
      </p:grpSp>
      <p:pic>
        <p:nvPicPr>
          <p:cNvPr id="1030" name="Picture 6" descr="hi">
            <a:extLst>
              <a:ext uri="{FF2B5EF4-FFF2-40B4-BE49-F238E27FC236}">
                <a16:creationId xmlns:a16="http://schemas.microsoft.com/office/drawing/2014/main" id="{358E3F30-599E-4D76-828E-9F91E3B8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5" y="472632"/>
            <a:ext cx="2315275" cy="23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DEA21CAB-B9AB-4EFE-913A-426E106F2B28}"/>
              </a:ext>
            </a:extLst>
          </p:cNvPr>
          <p:cNvGrpSpPr/>
          <p:nvPr/>
        </p:nvGrpSpPr>
        <p:grpSpPr>
          <a:xfrm>
            <a:off x="8873098" y="2769526"/>
            <a:ext cx="3565336" cy="1123415"/>
            <a:chOff x="9772852" y="741336"/>
            <a:chExt cx="2552171" cy="1123415"/>
          </a:xfrm>
        </p:grpSpPr>
        <p:pic>
          <p:nvPicPr>
            <p:cNvPr id="27" name="Google Shape;493;p48">
              <a:extLst>
                <a:ext uri="{FF2B5EF4-FFF2-40B4-BE49-F238E27FC236}">
                  <a16:creationId xmlns:a16="http://schemas.microsoft.com/office/drawing/2014/main" id="{16BF3ECB-C093-48CC-B7FE-21B8B2D9591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173DFF1A-4704-4BD0-B628-DA794FA8BA9B}"/>
                </a:ext>
              </a:extLst>
            </p:cNvPr>
            <p:cNvSpPr/>
            <p:nvPr/>
          </p:nvSpPr>
          <p:spPr>
            <a:xfrm>
              <a:off x="10627549" y="1031654"/>
              <a:ext cx="83444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أنشطة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058E60C-1E98-4DB0-BCB5-1FC423D50386}"/>
              </a:ext>
            </a:extLst>
          </p:cNvPr>
          <p:cNvGrpSpPr/>
          <p:nvPr/>
        </p:nvGrpSpPr>
        <p:grpSpPr>
          <a:xfrm>
            <a:off x="8783751" y="1134366"/>
            <a:ext cx="3565337" cy="1123415"/>
            <a:chOff x="8759687" y="741336"/>
            <a:chExt cx="3565337" cy="1123415"/>
          </a:xfrm>
        </p:grpSpPr>
        <p:pic>
          <p:nvPicPr>
            <p:cNvPr id="30" name="Google Shape;493;p48">
              <a:extLst>
                <a:ext uri="{FF2B5EF4-FFF2-40B4-BE49-F238E27FC236}">
                  <a16:creationId xmlns:a16="http://schemas.microsoft.com/office/drawing/2014/main" id="{FD7B345E-5E4E-441E-8537-59BBEC5E75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25606B8C-5187-4141-BEC4-1051F37E8A4B}"/>
                </a:ext>
              </a:extLst>
            </p:cNvPr>
            <p:cNvSpPr/>
            <p:nvPr/>
          </p:nvSpPr>
          <p:spPr>
            <a:xfrm>
              <a:off x="10040295" y="1031574"/>
              <a:ext cx="118333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B7B3D1A-F0D5-4304-9E16-9487E3AFD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49" y="1456344"/>
            <a:ext cx="4495951" cy="4455520"/>
          </a:xfrm>
          <a:prstGeom prst="rect">
            <a:avLst/>
          </a:prstGeom>
        </p:spPr>
      </p:pic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13919" y="901032"/>
            <a:ext cx="17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52B35F6-D446-410E-9FCA-D6688802C0AD}"/>
              </a:ext>
            </a:extLst>
          </p:cNvPr>
          <p:cNvSpPr txBox="1"/>
          <p:nvPr/>
        </p:nvSpPr>
        <p:spPr>
          <a:xfrm rot="20858861">
            <a:off x="2061307" y="3360938"/>
            <a:ext cx="3180521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مامعنى</a:t>
            </a:r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كلمة كسر؟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64B514-A384-FDE4-83AE-AB06E9057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9012" y="799013"/>
            <a:ext cx="3134430" cy="50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استكشاف الكسور الاعتيادية والعشرية">
            <a:hlinkClick r:id="" action="ppaction://media"/>
            <a:extLst>
              <a:ext uri="{FF2B5EF4-FFF2-40B4-BE49-F238E27FC236}">
                <a16:creationId xmlns:a16="http://schemas.microsoft.com/office/drawing/2014/main" id="{3BA4DE8C-BD38-4BC8-5DCF-476F45252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979" y="475055"/>
            <a:ext cx="10383423" cy="584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7F5BA9F-AED1-5498-B65A-37AADCD1B701}"/>
              </a:ext>
            </a:extLst>
          </p:cNvPr>
          <p:cNvGrpSpPr/>
          <p:nvPr/>
        </p:nvGrpSpPr>
        <p:grpSpPr>
          <a:xfrm>
            <a:off x="9770096" y="512584"/>
            <a:ext cx="2742613" cy="1123415"/>
            <a:chOff x="9595695" y="1889586"/>
            <a:chExt cx="2742613" cy="1123415"/>
          </a:xfrm>
        </p:grpSpPr>
        <p:pic>
          <p:nvPicPr>
            <p:cNvPr id="12" name="Google Shape;493;p48">
              <a:extLst>
                <a:ext uri="{FF2B5EF4-FFF2-40B4-BE49-F238E27FC236}">
                  <a16:creationId xmlns:a16="http://schemas.microsoft.com/office/drawing/2014/main" id="{5F1898CE-074D-4B0E-96E3-8984D4FB1B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595695" y="1889586"/>
              <a:ext cx="2742613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87E164F4-2CCF-43BB-A77A-F2A0E3679699}"/>
                </a:ext>
              </a:extLst>
            </p:cNvPr>
            <p:cNvSpPr/>
            <p:nvPr/>
          </p:nvSpPr>
          <p:spPr>
            <a:xfrm>
              <a:off x="10570528" y="2179020"/>
              <a:ext cx="9124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فيديو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5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342159" y="380032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75512" y="710906"/>
            <a:ext cx="8947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تمهيد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F13145D-7C1E-0EF2-C916-E18EF1D0E1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5244" y="1688369"/>
            <a:ext cx="9386009" cy="38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3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D82C85-CF4F-046C-0991-D436E0D7DA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9166" y="1863508"/>
            <a:ext cx="8914122" cy="31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3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8684AAB-540F-4A17-04C4-0B9484F06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4729" y="1521539"/>
            <a:ext cx="8622729" cy="1577622"/>
          </a:xfrm>
          <a:prstGeom prst="rect">
            <a:avLst/>
          </a:prstGeom>
        </p:spPr>
      </p:pic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942EF234-AA48-B5D3-01CD-21A90C80C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2357"/>
              </p:ext>
            </p:extLst>
          </p:nvPr>
        </p:nvGraphicFramePr>
        <p:xfrm>
          <a:off x="1918279" y="3196222"/>
          <a:ext cx="3347050" cy="290640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4705">
                  <a:extLst>
                    <a:ext uri="{9D8B030D-6E8A-4147-A177-3AD203B41FA5}">
                      <a16:colId xmlns:a16="http://schemas.microsoft.com/office/drawing/2014/main" val="1190952023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1994318269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2273221701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929291860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3843298975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1292535480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2737362212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62350625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846591703"/>
                    </a:ext>
                  </a:extLst>
                </a:gridCol>
                <a:gridCol w="334705">
                  <a:extLst>
                    <a:ext uri="{9D8B030D-6E8A-4147-A177-3AD203B41FA5}">
                      <a16:colId xmlns:a16="http://schemas.microsoft.com/office/drawing/2014/main" val="2113180648"/>
                    </a:ext>
                  </a:extLst>
                </a:gridCol>
              </a:tblGrid>
              <a:tr h="290640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33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4737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002795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136</Words>
  <Application>Microsoft Office PowerPoint</Application>
  <PresentationFormat>شاشة عريضة</PresentationFormat>
  <Paragraphs>54</Paragraphs>
  <Slides>18</Slides>
  <Notes>14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29LT Kaff Black</vt:lpstr>
      <vt:lpstr>Arial</vt:lpstr>
      <vt:lpstr>Calibri</vt:lpstr>
      <vt:lpstr>Calibri Light</vt:lpstr>
      <vt:lpstr>Coming Soon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انطلق وحلق نحو النجاح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هبة أحمد المزيد</dc:creator>
  <cp:lastModifiedBy>هبه المزيد</cp:lastModifiedBy>
  <cp:revision>63</cp:revision>
  <cp:lastPrinted>2022-09-03T16:58:41Z</cp:lastPrinted>
  <dcterms:created xsi:type="dcterms:W3CDTF">2021-03-13T16:01:23Z</dcterms:created>
  <dcterms:modified xsi:type="dcterms:W3CDTF">2022-09-03T16:59:05Z</dcterms:modified>
</cp:coreProperties>
</file>