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18"/>
  </p:notesMasterIdLst>
  <p:sldIdLst>
    <p:sldId id="257" r:id="rId2"/>
    <p:sldId id="306" r:id="rId3"/>
    <p:sldId id="275" r:id="rId4"/>
    <p:sldId id="311" r:id="rId5"/>
    <p:sldId id="258" r:id="rId6"/>
    <p:sldId id="310" r:id="rId7"/>
    <p:sldId id="328" r:id="rId8"/>
    <p:sldId id="332" r:id="rId9"/>
    <p:sldId id="329" r:id="rId10"/>
    <p:sldId id="331" r:id="rId11"/>
    <p:sldId id="312" r:id="rId12"/>
    <p:sldId id="330" r:id="rId13"/>
    <p:sldId id="322" r:id="rId14"/>
    <p:sldId id="323" r:id="rId15"/>
    <p:sldId id="324" r:id="rId16"/>
    <p:sldId id="259" r:id="rId17"/>
  </p:sldIdLst>
  <p:sldSz cx="12192000" cy="6858000"/>
  <p:notesSz cx="6858000" cy="9144000"/>
  <p:custDataLst>
    <p:tags r:id="rId19"/>
  </p:custDataLst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73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292CA6EC-DDE5-4772-84D0-6AC904AC0401}" type="datetimeFigureOut">
              <a:rPr lang="ar-SA" smtClean="0"/>
              <a:t>25/01/43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CB326734-A8C1-4CFE-9060-FAA421AE5C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97618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853034354b_0_247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853034354b_0_247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62938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65929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96924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853034354b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853034354b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36143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36591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3497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74221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57104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8542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85171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2145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DA36FDF-E0A5-46C6-953F-891FEABD21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57AB5D2C-8AAB-4B2A-9BD8-5697684890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ED95A9A-5E3E-41B6-BDEA-6C76EB838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25/01/43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8AA9F5E-C36F-4239-B806-7C521D2C8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18D4428-5470-4837-B7C3-B463227FB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50438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5104B39-338E-44E1-BB86-5BE6D8FC7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DE336BA6-1458-4C2F-B449-F3CE88397B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E35146A-8F52-46E6-B706-76BEA9D50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25/01/43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002385C-0A80-466E-91E4-2765874B1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5AD40BA-3A92-4DDE-993E-A13B51174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04981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0781CDC4-9745-40F9-915C-AEE3F8FBBA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792AFB55-B65B-4FB9-A21B-76C579EA26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F9203A2-260B-4EDB-B887-A08E7E2C5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25/01/43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098BC3F-01F3-416F-9257-3E3C8D409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31E8CFB-0F65-400B-958E-B11EF4732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337670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0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0"/>
          <p:cNvSpPr txBox="1">
            <a:spLocks noGrp="1"/>
          </p:cNvSpPr>
          <p:nvPr>
            <p:ph type="title"/>
          </p:nvPr>
        </p:nvSpPr>
        <p:spPr>
          <a:xfrm>
            <a:off x="1336433" y="948231"/>
            <a:ext cx="3205200" cy="18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57239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4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2449200" y="948233"/>
            <a:ext cx="7293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1864367" y="1665900"/>
            <a:ext cx="9284400" cy="37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522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50"/>
              <a:buChar char="●"/>
              <a:defRPr sz="1267">
                <a:solidFill>
                  <a:schemeClr val="dk2"/>
                </a:solidFill>
              </a:defRPr>
            </a:lvl1pPr>
            <a:lvl2pPr marL="1219170" lvl="1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○"/>
              <a:defRPr sz="1267">
                <a:solidFill>
                  <a:schemeClr val="dk2"/>
                </a:solidFill>
              </a:defRPr>
            </a:lvl2pPr>
            <a:lvl3pPr marL="1828754" lvl="2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■"/>
              <a:defRPr sz="1267">
                <a:solidFill>
                  <a:schemeClr val="dk2"/>
                </a:solidFill>
              </a:defRPr>
            </a:lvl3pPr>
            <a:lvl4pPr marL="2438339" lvl="3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●"/>
              <a:defRPr sz="1267">
                <a:solidFill>
                  <a:schemeClr val="dk2"/>
                </a:solidFill>
              </a:defRPr>
            </a:lvl4pPr>
            <a:lvl5pPr marL="3047924" lvl="4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○"/>
              <a:defRPr sz="1267">
                <a:solidFill>
                  <a:schemeClr val="dk2"/>
                </a:solidFill>
              </a:defRPr>
            </a:lvl5pPr>
            <a:lvl6pPr marL="3657509" lvl="5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■"/>
              <a:defRPr sz="1267">
                <a:solidFill>
                  <a:schemeClr val="dk2"/>
                </a:solidFill>
              </a:defRPr>
            </a:lvl6pPr>
            <a:lvl7pPr marL="4267093" lvl="6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●"/>
              <a:defRPr sz="1267">
                <a:solidFill>
                  <a:schemeClr val="dk2"/>
                </a:solidFill>
              </a:defRPr>
            </a:lvl7pPr>
            <a:lvl8pPr marL="4876678" lvl="7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○"/>
              <a:defRPr sz="1267">
                <a:solidFill>
                  <a:schemeClr val="dk2"/>
                </a:solidFill>
              </a:defRPr>
            </a:lvl8pPr>
            <a:lvl9pPr marL="5486263" lvl="8" indent="-385224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950"/>
              <a:buChar char="■"/>
              <a:defRPr sz="1267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67452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8868" y="596933"/>
            <a:ext cx="7194267" cy="566413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3564000" y="3401200"/>
            <a:ext cx="5064000" cy="10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3916988" y="4409800"/>
            <a:ext cx="4358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5037600" y="1871733"/>
            <a:ext cx="2116800" cy="13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64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692297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BBC2E5C-66E7-423C-85EA-3A6FECC30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C8917EF-3E9B-4F3F-A0CA-53D594D735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E312B4E-0423-498D-82F6-FB18111D3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25/01/43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00D568D-9A9F-45D0-8231-96E706840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5F743C0-464A-4766-A67A-AF50060A5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78531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7C6C65E-9509-442C-8DDC-AD67FF13D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E994F6D-12AF-4703-A392-8D51A29511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5C145ED-CB42-4E4F-A9BD-51C8AEDF7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25/01/43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1EE3F00-2D50-43A4-9E5A-55FC9EB72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B58E401-BE7F-49F9-8D87-557396B95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68585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43C7A6D-582F-4795-9327-418C1D0F6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1BECFFD-840B-421D-AFE8-80319F3A00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28548534-240B-4233-B16C-B34426DCDE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138E493-E8AF-4159-90B7-2EEAEF09F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25/01/43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EBD7BD3-FBDD-485B-B44C-77B38C90D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A44EF211-54A9-4FDC-B68F-14AC78814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71849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D8E8C1A-B03A-46BE-91CC-8E4FB3DBE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0A104C7-2384-4F6F-BCEC-A6DEDC8F60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ACC4793-5A15-4BA1-BCF0-4D214CB916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6BD57FF1-12DC-4DEC-9D82-B97AC7FE3E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10300C28-557C-4332-8B61-5DBA34DE15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21D93A64-E703-4090-B489-1B13D3A89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25/01/43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4719ED96-BD2D-435C-B319-CC33E83DD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72C81E19-B28E-43CC-9CF2-A20373535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24373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D09E9CA-B9F6-4F0B-9E24-F48402794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22464361-C1F3-4A4E-8ED9-9D406FC83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25/01/43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EBD52A46-9AAB-4ED3-B935-5F31D173D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9F3BEB83-D4F4-4CD5-B937-C3F2D9BD5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15845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9AF52AEE-8A21-4759-942D-C90708818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25/01/43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CDAEE29C-EC9B-465F-941F-0C6665771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D4E64C23-1BB4-4524-B434-033095CAB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5986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B944F9D-272B-4E58-BA43-B8B290F9E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544FD67-C362-4C22-A6C7-2411DF606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17B3980E-84B3-4D31-8E5F-DB9CC2BBD3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4B67A3A-A39C-4D73-9268-2AE8CD96A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25/01/43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3B74104-078D-47CC-89C6-FEB3E8698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C1FD30D-5EE9-44EC-BB40-515ACB4E6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70144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C0D1B39-B2BF-41C9-B767-19C958703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EB7905C2-02D7-45FC-AF6B-6F271008D9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C3A1BF51-CC0D-413C-B983-C1342F5A8F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73BE8213-AB0F-410E-9223-C582C3EEE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25/01/43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06A2D3D-2DC4-4625-AC56-E4F659E6E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4C16054-FAC2-4D54-9144-6B13AB000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05771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44394DB9-BA92-477A-90E0-40372CD4E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CA45374-877C-4D75-B249-171908BC7B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0CF1659-A9F5-46F7-8B57-61FA00C2AD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E1183-013F-49FD-80CE-8B4618C7E3F0}" type="datetimeFigureOut">
              <a:rPr lang="ar-SA" smtClean="0"/>
              <a:t>25/01/43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724D123-A7B0-4D50-AA4E-2CCAB97A3E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E3C92C5-89FD-4BE1-90E8-154C53B683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55468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0.png"/><Relationship Id="rId18" Type="http://schemas.openxmlformats.org/officeDocument/2006/relationships/hyperlink" Target="https://publicdomainpictures.net/view-image.php?image=62615&amp;picture=tv-isolated-background-clipart" TargetMode="External"/><Relationship Id="rId26" Type="http://schemas.openxmlformats.org/officeDocument/2006/relationships/slide" Target="slide6.xml"/><Relationship Id="rId3" Type="http://schemas.openxmlformats.org/officeDocument/2006/relationships/slideLayout" Target="../slideLayouts/slideLayout7.xml"/><Relationship Id="rId21" Type="http://schemas.openxmlformats.org/officeDocument/2006/relationships/slide" Target="slide13.xml"/><Relationship Id="rId7" Type="http://schemas.openxmlformats.org/officeDocument/2006/relationships/hyperlink" Target="https://pixabay.com/es/verde-pizarra-tiza-borrador-307835/" TargetMode="External"/><Relationship Id="rId12" Type="http://schemas.openxmlformats.org/officeDocument/2006/relationships/slide" Target="slide5.xml"/><Relationship Id="rId17" Type="http://schemas.openxmlformats.org/officeDocument/2006/relationships/image" Target="../media/image12.jpg"/><Relationship Id="rId25" Type="http://schemas.openxmlformats.org/officeDocument/2006/relationships/slide" Target="slide16.xml"/><Relationship Id="rId2" Type="http://schemas.openxmlformats.org/officeDocument/2006/relationships/video" Target="../media/media1.mp4"/><Relationship Id="rId16" Type="http://schemas.openxmlformats.org/officeDocument/2006/relationships/hyperlink" Target="file:///C:\Users\User\Dropbox\&#1607;&#1576;&#1577;\&#1581;&#1602;&#1610;&#1576;&#1577;%20&#1578;&#1583;&#1585;&#1610;&#1576;&#1610;&#1577;\&#1575;&#1604;&#1608;&#1587;&#1575;&#1574;&#1604;%20&#1575;&#1604;&#1578;&#1593;&#1604;&#1610;&#1605;&#1610;&#1577;%20&#1575;&#1604;&#1578;&#1601;&#1575;&#1593;&#1604;&#1610;&#1577;\&#1575;&#1604;&#1581;&#1590;&#1608;&#1585;%20&#1604;&#1604;&#1583;&#1608;&#1585;&#1577;.xlsx" TargetMode="External"/><Relationship Id="rId20" Type="http://schemas.openxmlformats.org/officeDocument/2006/relationships/hyperlink" Target="http://www.pngall.com/note-png" TargetMode="External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11" Type="http://schemas.openxmlformats.org/officeDocument/2006/relationships/hyperlink" Target="https://commons.wikimedia.org/wiki/File:DoomsdayClockWatchmen.png" TargetMode="External"/><Relationship Id="rId24" Type="http://schemas.openxmlformats.org/officeDocument/2006/relationships/slide" Target="slide14.xml"/><Relationship Id="rId5" Type="http://schemas.openxmlformats.org/officeDocument/2006/relationships/hyperlink" Target="http://www.publicdomainpictures.net/view-image.php?image=111350&amp;picture=room-interior-empty" TargetMode="External"/><Relationship Id="rId15" Type="http://schemas.openxmlformats.org/officeDocument/2006/relationships/hyperlink" Target="https://et.wikipedia.org/wiki/Fail:Crystal_Clear_app_kedit_green-pencil.svg" TargetMode="External"/><Relationship Id="rId23" Type="http://schemas.openxmlformats.org/officeDocument/2006/relationships/hyperlink" Target="http://www.pngall.com/carpet-png" TargetMode="External"/><Relationship Id="rId28" Type="http://schemas.openxmlformats.org/officeDocument/2006/relationships/image" Target="../media/image15.png"/><Relationship Id="rId10" Type="http://schemas.openxmlformats.org/officeDocument/2006/relationships/image" Target="../media/image9.png"/><Relationship Id="rId19" Type="http://schemas.openxmlformats.org/officeDocument/2006/relationships/image" Target="../media/image13.png"/><Relationship Id="rId4" Type="http://schemas.openxmlformats.org/officeDocument/2006/relationships/image" Target="../media/image6.jpg"/><Relationship Id="rId9" Type="http://schemas.openxmlformats.org/officeDocument/2006/relationships/hyperlink" Target="https://pixabay.com/en/banner-party-decoration-celebration-48962/" TargetMode="External"/><Relationship Id="rId14" Type="http://schemas.openxmlformats.org/officeDocument/2006/relationships/image" Target="../media/image11.png"/><Relationship Id="rId22" Type="http://schemas.openxmlformats.org/officeDocument/2006/relationships/image" Target="../media/image14.png"/><Relationship Id="rId27" Type="http://schemas.openxmlformats.org/officeDocument/2006/relationships/slide" Target="slide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2.png"/><Relationship Id="rId7" Type="http://schemas.microsoft.com/office/2007/relationships/hdphoto" Target="../media/hdphoto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slide" Target="slide3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3.xml"/><Relationship Id="rId5" Type="http://schemas.openxmlformats.org/officeDocument/2006/relationships/image" Target="../media/image33.png"/><Relationship Id="rId4" Type="http://schemas.openxmlformats.org/officeDocument/2006/relationships/image" Target="../media/image26.pn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3.xml"/><Relationship Id="rId5" Type="http://schemas.openxmlformats.org/officeDocument/2006/relationships/image" Target="../media/image33.png"/><Relationship Id="rId4" Type="http://schemas.openxmlformats.org/officeDocument/2006/relationships/image" Target="../media/image26.png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hyperlink" Target="https://t.me/hebamaz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slide" Target="slide3.xml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microsoft.com/office/2007/relationships/hdphoto" Target="../media/hdphoto1.wdp"/><Relationship Id="rId9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1.png"/><Relationship Id="rId7" Type="http://schemas.openxmlformats.org/officeDocument/2006/relationships/slide" Target="slid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26.png"/><Relationship Id="rId10" Type="http://schemas.openxmlformats.org/officeDocument/2006/relationships/image" Target="../media/image34.png"/><Relationship Id="rId4" Type="http://schemas.openxmlformats.org/officeDocument/2006/relationships/image" Target="../media/image32.pn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3.xml"/><Relationship Id="rId5" Type="http://schemas.openxmlformats.org/officeDocument/2006/relationships/image" Target="../media/image33.png"/><Relationship Id="rId4" Type="http://schemas.openxmlformats.org/officeDocument/2006/relationships/image" Target="../media/image26.png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3.xml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image" Target="../media/image26.png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3.xml"/><Relationship Id="rId5" Type="http://schemas.openxmlformats.org/officeDocument/2006/relationships/image" Target="../media/image33.png"/><Relationship Id="rId4" Type="http://schemas.openxmlformats.org/officeDocument/2006/relationships/image" Target="../media/image26.png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slide" Target="slide3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مبنى&#10;&#10;تم إنشاء الوصف تلقائياً">
            <a:extLst>
              <a:ext uri="{FF2B5EF4-FFF2-40B4-BE49-F238E27FC236}">
                <a16:creationId xmlns:a16="http://schemas.microsoft.com/office/drawing/2014/main" id="{F9903F2B-3546-48D7-8FC7-3493648D32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30F89059-699B-404D-BFDF-EA4D69D961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83096" y="292582"/>
            <a:ext cx="7893600" cy="4107139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636E374F-4B04-4FA4-9607-72FF3C88F9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640383" y="-798445"/>
            <a:ext cx="7779026" cy="2945297"/>
          </a:xfrm>
          <a:prstGeom prst="rect">
            <a:avLst/>
          </a:prstGeom>
        </p:spPr>
      </p:pic>
      <p:pic>
        <p:nvPicPr>
          <p:cNvPr id="13" name="صورة 12" descr="صورة تحتوي على نص, ساعة حائط&#10;&#10;تم إنشاء الوصف تلقائياً">
            <a:extLst>
              <a:ext uri="{FF2B5EF4-FFF2-40B4-BE49-F238E27FC236}">
                <a16:creationId xmlns:a16="http://schemas.microsoft.com/office/drawing/2014/main" id="{646B86C8-20BB-40A7-83B7-6DC1D0C9852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8629021" y="98093"/>
            <a:ext cx="1116078" cy="1116078"/>
          </a:xfrm>
          <a:prstGeom prst="rect">
            <a:avLst/>
          </a:prstGeom>
        </p:spPr>
      </p:pic>
      <p:sp>
        <p:nvSpPr>
          <p:cNvPr id="15" name="مخطط انسيابي: محطة طرفية 14">
            <a:hlinkClick r:id="rId12" action="ppaction://hlinksldjump"/>
            <a:extLst>
              <a:ext uri="{FF2B5EF4-FFF2-40B4-BE49-F238E27FC236}">
                <a16:creationId xmlns:a16="http://schemas.microsoft.com/office/drawing/2014/main" id="{98BACCE5-6D7C-4169-880C-D1EB2483F4B8}"/>
              </a:ext>
            </a:extLst>
          </p:cNvPr>
          <p:cNvSpPr/>
          <p:nvPr/>
        </p:nvSpPr>
        <p:spPr>
          <a:xfrm>
            <a:off x="9815467" y="117799"/>
            <a:ext cx="1940477" cy="940904"/>
          </a:xfrm>
          <a:prstGeom prst="flowChartTerminator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/>
              <a:t> قوانين الصف</a:t>
            </a:r>
          </a:p>
        </p:txBody>
      </p:sp>
      <p:pic>
        <p:nvPicPr>
          <p:cNvPr id="1026" name="Picture 2" descr="Bitmoji Image">
            <a:extLst>
              <a:ext uri="{FF2B5EF4-FFF2-40B4-BE49-F238E27FC236}">
                <a16:creationId xmlns:a16="http://schemas.microsoft.com/office/drawing/2014/main" id="{13B6178E-1DEC-4F24-BC17-DA86FA29E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7008" y="1086678"/>
            <a:ext cx="5022988" cy="502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صورة 16" descr="صورة تحتوي على أداة كتابة, قرطاسية, قلم رصاص&#10;&#10;تم إنشاء الوصف تلقائياً">
            <a:extLst>
              <a:ext uri="{FF2B5EF4-FFF2-40B4-BE49-F238E27FC236}">
                <a16:creationId xmlns:a16="http://schemas.microsoft.com/office/drawing/2014/main" id="{1D9E09D3-704F-4342-9139-D1935B882C8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8324778" y="3273543"/>
            <a:ext cx="1470028" cy="1470028"/>
          </a:xfrm>
          <a:prstGeom prst="rect">
            <a:avLst/>
          </a:prstGeom>
        </p:spPr>
      </p:pic>
      <p:sp>
        <p:nvSpPr>
          <p:cNvPr id="19" name="مستطيل 18">
            <a:hlinkClick r:id="rId16" action="ppaction://hlinkfile"/>
            <a:extLst>
              <a:ext uri="{FF2B5EF4-FFF2-40B4-BE49-F238E27FC236}">
                <a16:creationId xmlns:a16="http://schemas.microsoft.com/office/drawing/2014/main" id="{C24F0166-1A4D-4EC1-9D34-A5325B4F372F}"/>
              </a:ext>
            </a:extLst>
          </p:cNvPr>
          <p:cNvSpPr/>
          <p:nvPr/>
        </p:nvSpPr>
        <p:spPr>
          <a:xfrm>
            <a:off x="8526403" y="3732079"/>
            <a:ext cx="121869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قائمة الحضور</a:t>
            </a:r>
          </a:p>
        </p:txBody>
      </p:sp>
      <p:pic>
        <p:nvPicPr>
          <p:cNvPr id="23" name="صورة 22" descr="صورة تحتوي على نص, شاشة عرض, إلكترونيات, تلفاز&#10;&#10;تم إنشاء الوصف تلقائياً">
            <a:extLst>
              <a:ext uri="{FF2B5EF4-FFF2-40B4-BE49-F238E27FC236}">
                <a16:creationId xmlns:a16="http://schemas.microsoft.com/office/drawing/2014/main" id="{7D0CAF32-B92D-4F2A-ADAA-7CF68AE31C34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rcRect t="9288" b="13011"/>
          <a:stretch/>
        </p:blipFill>
        <p:spPr>
          <a:xfrm>
            <a:off x="8136835" y="1028742"/>
            <a:ext cx="4331451" cy="2522842"/>
          </a:xfrm>
          <a:prstGeom prst="rect">
            <a:avLst/>
          </a:prstGeom>
        </p:spPr>
      </p:pic>
      <p:pic>
        <p:nvPicPr>
          <p:cNvPr id="25" name="صورة 24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F42A3B77-2DC0-4E54-8F84-B9111782570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>
            <a:off x="9996431" y="3389974"/>
            <a:ext cx="1731893" cy="1517138"/>
          </a:xfrm>
          <a:prstGeom prst="rect">
            <a:avLst/>
          </a:prstGeom>
        </p:spPr>
      </p:pic>
      <p:sp>
        <p:nvSpPr>
          <p:cNvPr id="27" name="مستطيل 26">
            <a:hlinkClick r:id="rId21" action="ppaction://hlinksldjump"/>
            <a:extLst>
              <a:ext uri="{FF2B5EF4-FFF2-40B4-BE49-F238E27FC236}">
                <a16:creationId xmlns:a16="http://schemas.microsoft.com/office/drawing/2014/main" id="{E7DA7989-18D3-4AD1-A353-12A9EEF3FE9F}"/>
              </a:ext>
            </a:extLst>
          </p:cNvPr>
          <p:cNvSpPr/>
          <p:nvPr/>
        </p:nvSpPr>
        <p:spPr>
          <a:xfrm>
            <a:off x="10367162" y="3627990"/>
            <a:ext cx="837089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نجمة</a:t>
            </a:r>
          </a:p>
          <a:p>
            <a:pPr algn="ctr"/>
            <a:r>
              <a:rPr lang="ar-SA" sz="28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اليوم</a:t>
            </a:r>
          </a:p>
        </p:txBody>
      </p:sp>
      <p:pic>
        <p:nvPicPr>
          <p:cNvPr id="29" name="صورة 28" descr="صورة تحتوي على أرضية, أثاث, بساط&#10;&#10;تم إنشاء الوصف تلقائياً">
            <a:extLst>
              <a:ext uri="{FF2B5EF4-FFF2-40B4-BE49-F238E27FC236}">
                <a16:creationId xmlns:a16="http://schemas.microsoft.com/office/drawing/2014/main" id="{F26B7CC8-6BC8-427C-A805-0614EA65CF9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3"/>
              </a:ext>
            </a:extLst>
          </a:blip>
          <a:stretch>
            <a:fillRect/>
          </a:stretch>
        </p:blipFill>
        <p:spPr>
          <a:xfrm>
            <a:off x="106017" y="5280703"/>
            <a:ext cx="11357113" cy="1257300"/>
          </a:xfrm>
          <a:prstGeom prst="rect">
            <a:avLst/>
          </a:prstGeom>
        </p:spPr>
      </p:pic>
      <p:sp>
        <p:nvSpPr>
          <p:cNvPr id="31" name="تمرير: رأسي 30">
            <a:hlinkClick r:id="rId24" action="ppaction://hlinksldjump"/>
            <a:extLst>
              <a:ext uri="{FF2B5EF4-FFF2-40B4-BE49-F238E27FC236}">
                <a16:creationId xmlns:a16="http://schemas.microsoft.com/office/drawing/2014/main" id="{D0FCB9E0-5476-408A-89BA-6B0882A1C262}"/>
              </a:ext>
            </a:extLst>
          </p:cNvPr>
          <p:cNvSpPr/>
          <p:nvPr/>
        </p:nvSpPr>
        <p:spPr>
          <a:xfrm>
            <a:off x="1679436" y="4089418"/>
            <a:ext cx="2296632" cy="1191285"/>
          </a:xfrm>
          <a:prstGeom prst="verticalScroll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ar-SA" sz="3200" b="1" dirty="0">
                <a:solidFill>
                  <a:schemeClr val="tx1"/>
                </a:solidFill>
              </a:rPr>
              <a:t>شكر وتقدير</a:t>
            </a:r>
          </a:p>
        </p:txBody>
      </p: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A86BBFDF-4920-4393-883C-B3F103DAA3A7}"/>
              </a:ext>
            </a:extLst>
          </p:cNvPr>
          <p:cNvSpPr/>
          <p:nvPr/>
        </p:nvSpPr>
        <p:spPr>
          <a:xfrm>
            <a:off x="1558784" y="1066418"/>
            <a:ext cx="647324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درس اليوم: تمثيل الكسور العشرية</a:t>
            </a:r>
          </a:p>
        </p:txBody>
      </p:sp>
      <p:sp>
        <p:nvSpPr>
          <p:cNvPr id="33" name="مستطيل: زوايا قطرية مستديرة 32">
            <a:extLst>
              <a:ext uri="{FF2B5EF4-FFF2-40B4-BE49-F238E27FC236}">
                <a16:creationId xmlns:a16="http://schemas.microsoft.com/office/drawing/2014/main" id="{A48E1C40-9031-41E1-8998-43D7EDCDDC70}"/>
              </a:ext>
            </a:extLst>
          </p:cNvPr>
          <p:cNvSpPr/>
          <p:nvPr/>
        </p:nvSpPr>
        <p:spPr>
          <a:xfrm>
            <a:off x="4029076" y="4399721"/>
            <a:ext cx="4050472" cy="1100823"/>
          </a:xfrm>
          <a:prstGeom prst="round2Diag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احرص على التعاون مع الجماعة </a:t>
            </a:r>
          </a:p>
          <a:p>
            <a:pPr algn="ctr"/>
            <a:r>
              <a:rPr lang="ar-S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يد الله مع الجماعة</a:t>
            </a:r>
          </a:p>
        </p:txBody>
      </p:sp>
      <p:sp>
        <p:nvSpPr>
          <p:cNvPr id="34" name="مخطط انسيابي: محطة طرفية 33">
            <a:hlinkClick r:id="rId25" action="ppaction://hlinksldjump"/>
            <a:extLst>
              <a:ext uri="{FF2B5EF4-FFF2-40B4-BE49-F238E27FC236}">
                <a16:creationId xmlns:a16="http://schemas.microsoft.com/office/drawing/2014/main" id="{E1E01EE7-F72F-42F4-93F3-A8ACDDE4B91D}"/>
              </a:ext>
            </a:extLst>
          </p:cNvPr>
          <p:cNvSpPr/>
          <p:nvPr/>
        </p:nvSpPr>
        <p:spPr>
          <a:xfrm>
            <a:off x="5562600" y="1835859"/>
            <a:ext cx="2362200" cy="684584"/>
          </a:xfrm>
          <a:prstGeom prst="flowChartTermina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مراجعة الواجب</a:t>
            </a:r>
          </a:p>
        </p:txBody>
      </p:sp>
      <p:sp>
        <p:nvSpPr>
          <p:cNvPr id="36" name="مخطط انسيابي: محطة طرفية 35">
            <a:extLst>
              <a:ext uri="{FF2B5EF4-FFF2-40B4-BE49-F238E27FC236}">
                <a16:creationId xmlns:a16="http://schemas.microsoft.com/office/drawing/2014/main" id="{A9719F51-3719-49BC-9649-50715E1DC8E8}"/>
              </a:ext>
            </a:extLst>
          </p:cNvPr>
          <p:cNvSpPr/>
          <p:nvPr/>
        </p:nvSpPr>
        <p:spPr>
          <a:xfrm>
            <a:off x="5562600" y="2867000"/>
            <a:ext cx="2362200" cy="684584"/>
          </a:xfrm>
          <a:prstGeom prst="flowChartTerminator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نشاط افتتاحي</a:t>
            </a:r>
          </a:p>
        </p:txBody>
      </p:sp>
      <p:sp>
        <p:nvSpPr>
          <p:cNvPr id="37" name="مخطط انسيابي: محطة طرفية 36">
            <a:extLst>
              <a:ext uri="{FF2B5EF4-FFF2-40B4-BE49-F238E27FC236}">
                <a16:creationId xmlns:a16="http://schemas.microsoft.com/office/drawing/2014/main" id="{367924A0-955E-4707-8896-9080FBCCFC7B}"/>
              </a:ext>
            </a:extLst>
          </p:cNvPr>
          <p:cNvSpPr/>
          <p:nvPr/>
        </p:nvSpPr>
        <p:spPr>
          <a:xfrm>
            <a:off x="2665797" y="1856119"/>
            <a:ext cx="2362200" cy="684584"/>
          </a:xfrm>
          <a:prstGeom prst="flowChartTerminator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hlinkClick r:id="rId26" action="ppaction://hlinksldjump"/>
              </a:rPr>
              <a:t>فيديو تعليمي</a:t>
            </a:r>
            <a:endParaRPr lang="ar-SA" sz="2800" b="1" dirty="0"/>
          </a:p>
        </p:txBody>
      </p:sp>
      <p:sp>
        <p:nvSpPr>
          <p:cNvPr id="38" name="مخطط انسيابي: محطة طرفية 37">
            <a:hlinkClick r:id="rId27" action="ppaction://hlinksldjump"/>
            <a:extLst>
              <a:ext uri="{FF2B5EF4-FFF2-40B4-BE49-F238E27FC236}">
                <a16:creationId xmlns:a16="http://schemas.microsoft.com/office/drawing/2014/main" id="{E7CC8ABC-68A7-4B8A-843C-9509E6F53D37}"/>
              </a:ext>
            </a:extLst>
          </p:cNvPr>
          <p:cNvSpPr/>
          <p:nvPr/>
        </p:nvSpPr>
        <p:spPr>
          <a:xfrm>
            <a:off x="2668481" y="2830579"/>
            <a:ext cx="2362200" cy="684584"/>
          </a:xfrm>
          <a:prstGeom prst="flowChartTermina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تدريبات</a:t>
            </a:r>
          </a:p>
        </p:txBody>
      </p:sp>
      <p:pic>
        <p:nvPicPr>
          <p:cNvPr id="3" name="تشويقات _  تمثيل الكسور العشرية">
            <a:hlinkClick r:id="" action="ppaction://media"/>
            <a:extLst>
              <a:ext uri="{FF2B5EF4-FFF2-40B4-BE49-F238E27FC236}">
                <a16:creationId xmlns:a16="http://schemas.microsoft.com/office/drawing/2014/main" id="{6102C346-1F8F-46E4-B36D-4CCF2E35B7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8629021" y="1340561"/>
            <a:ext cx="3323540" cy="186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953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4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81;p29">
            <a:extLst>
              <a:ext uri="{FF2B5EF4-FFF2-40B4-BE49-F238E27FC236}">
                <a16:creationId xmlns:a16="http://schemas.microsoft.com/office/drawing/2014/main" id="{457B9F4A-A69D-4633-A689-4635402A397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 rot="16200000">
            <a:off x="605424" y="393875"/>
            <a:ext cx="2036851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82;p29">
            <a:extLst>
              <a:ext uri="{FF2B5EF4-FFF2-40B4-BE49-F238E27FC236}">
                <a16:creationId xmlns:a16="http://schemas.microsoft.com/office/drawing/2014/main" id="{AF55D2F3-87EB-4356-B509-F0046EBB59B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 rot="16200000">
            <a:off x="1322876" y="377219"/>
            <a:ext cx="2036851" cy="84604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زر الإجراء: الانتقال للصفحة الرئيسية 9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C1FF8408-B74A-49DE-8D2F-46E16E9F1297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" name="Google Shape;493;p48">
            <a:extLst>
              <a:ext uri="{FF2B5EF4-FFF2-40B4-BE49-F238E27FC236}">
                <a16:creationId xmlns:a16="http://schemas.microsoft.com/office/drawing/2014/main" id="{73F112C9-8AFF-45DB-83B6-0DF159B13FA2}"/>
              </a:ext>
            </a:extLst>
          </p:cNvPr>
          <p:cNvPicPr preferRelativeResize="0"/>
          <p:nvPr/>
        </p:nvPicPr>
        <p:blipFill rotWithShape="1">
          <a:blip r:embed="rId6">
            <a:alphaModFix/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t="16734" r="8892" b="18300"/>
          <a:stretch/>
        </p:blipFill>
        <p:spPr>
          <a:xfrm>
            <a:off x="9601982" y="570158"/>
            <a:ext cx="2742613" cy="112341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2CCCD860-8570-4DB7-AAFA-692A2EA155B3}"/>
              </a:ext>
            </a:extLst>
          </p:cNvPr>
          <p:cNvSpPr/>
          <p:nvPr/>
        </p:nvSpPr>
        <p:spPr>
          <a:xfrm>
            <a:off x="10497838" y="901032"/>
            <a:ext cx="95090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تدريب</a:t>
            </a:r>
          </a:p>
        </p:txBody>
      </p:sp>
      <p:pic>
        <p:nvPicPr>
          <p:cNvPr id="1026" name="Picture 2" descr="درس تمثيل الأعداد العشرية worksheet">
            <a:extLst>
              <a:ext uri="{FF2B5EF4-FFF2-40B4-BE49-F238E27FC236}">
                <a16:creationId xmlns:a16="http://schemas.microsoft.com/office/drawing/2014/main" id="{2D477386-04A3-41DF-A016-783B22A26C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320"/>
          <a:stretch/>
        </p:blipFill>
        <p:spPr bwMode="auto">
          <a:xfrm>
            <a:off x="768626" y="1693571"/>
            <a:ext cx="10836405" cy="381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60660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81;p29">
            <a:extLst>
              <a:ext uri="{FF2B5EF4-FFF2-40B4-BE49-F238E27FC236}">
                <a16:creationId xmlns:a16="http://schemas.microsoft.com/office/drawing/2014/main" id="{457B9F4A-A69D-4633-A689-4635402A397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 rot="16200000">
            <a:off x="605424" y="393875"/>
            <a:ext cx="2036851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82;p29">
            <a:extLst>
              <a:ext uri="{FF2B5EF4-FFF2-40B4-BE49-F238E27FC236}">
                <a16:creationId xmlns:a16="http://schemas.microsoft.com/office/drawing/2014/main" id="{AF55D2F3-87EB-4356-B509-F0046EBB59B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 rot="16200000">
            <a:off x="1322876" y="377219"/>
            <a:ext cx="2036851" cy="846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28;p33">
            <a:extLst>
              <a:ext uri="{FF2B5EF4-FFF2-40B4-BE49-F238E27FC236}">
                <a16:creationId xmlns:a16="http://schemas.microsoft.com/office/drawing/2014/main" id="{AB9A5C41-5DD4-42B3-921E-7DCE354DB7DF}"/>
              </a:ext>
            </a:extLst>
          </p:cNvPr>
          <p:cNvPicPr preferRelativeResize="0"/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 rot="8889365" flipH="1">
            <a:off x="2771143" y="442356"/>
            <a:ext cx="1579416" cy="71644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زر الإجراء: الانتقال للصفحة الرئيسية 9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C1FF8408-B74A-49DE-8D2F-46E16E9F1297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" name="Google Shape;493;p48">
            <a:extLst>
              <a:ext uri="{FF2B5EF4-FFF2-40B4-BE49-F238E27FC236}">
                <a16:creationId xmlns:a16="http://schemas.microsoft.com/office/drawing/2014/main" id="{73F112C9-8AFF-45DB-83B6-0DF159B13FA2}"/>
              </a:ext>
            </a:extLst>
          </p:cNvPr>
          <p:cNvPicPr preferRelativeResize="0"/>
          <p:nvPr/>
        </p:nvPicPr>
        <p:blipFill rotWithShape="1">
          <a:blip r:embed="rId7">
            <a:alphaModFix/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t="16734" r="8892" b="18300"/>
          <a:stretch/>
        </p:blipFill>
        <p:spPr>
          <a:xfrm>
            <a:off x="9661506" y="1625609"/>
            <a:ext cx="2742613" cy="112341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2CCCD860-8570-4DB7-AAFA-692A2EA155B3}"/>
              </a:ext>
            </a:extLst>
          </p:cNvPr>
          <p:cNvSpPr/>
          <p:nvPr/>
        </p:nvSpPr>
        <p:spPr>
          <a:xfrm>
            <a:off x="10440749" y="1956482"/>
            <a:ext cx="88998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أمثلة</a:t>
            </a:r>
          </a:p>
        </p:txBody>
      </p:sp>
      <p:pic>
        <p:nvPicPr>
          <p:cNvPr id="4" name="صورة 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A35507EC-8804-4F6E-AF88-25B3D62E47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84736" y="1282973"/>
            <a:ext cx="7822528" cy="375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8917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81;p29">
            <a:extLst>
              <a:ext uri="{FF2B5EF4-FFF2-40B4-BE49-F238E27FC236}">
                <a16:creationId xmlns:a16="http://schemas.microsoft.com/office/drawing/2014/main" id="{457B9F4A-A69D-4633-A689-4635402A397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 rot="16200000">
            <a:off x="605424" y="393875"/>
            <a:ext cx="2036851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82;p29">
            <a:extLst>
              <a:ext uri="{FF2B5EF4-FFF2-40B4-BE49-F238E27FC236}">
                <a16:creationId xmlns:a16="http://schemas.microsoft.com/office/drawing/2014/main" id="{AF55D2F3-87EB-4356-B509-F0046EBB59B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 rot="16200000">
            <a:off x="1322876" y="377219"/>
            <a:ext cx="2036851" cy="846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28;p33">
            <a:extLst>
              <a:ext uri="{FF2B5EF4-FFF2-40B4-BE49-F238E27FC236}">
                <a16:creationId xmlns:a16="http://schemas.microsoft.com/office/drawing/2014/main" id="{AB9A5C41-5DD4-42B3-921E-7DCE354DB7DF}"/>
              </a:ext>
            </a:extLst>
          </p:cNvPr>
          <p:cNvPicPr preferRelativeResize="0"/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 rot="8889365" flipH="1">
            <a:off x="2771143" y="442356"/>
            <a:ext cx="1579416" cy="71644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زر الإجراء: الانتقال للصفحة الرئيسية 9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C1FF8408-B74A-49DE-8D2F-46E16E9F1297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" name="Google Shape;493;p48">
            <a:extLst>
              <a:ext uri="{FF2B5EF4-FFF2-40B4-BE49-F238E27FC236}">
                <a16:creationId xmlns:a16="http://schemas.microsoft.com/office/drawing/2014/main" id="{73F112C9-8AFF-45DB-83B6-0DF159B13FA2}"/>
              </a:ext>
            </a:extLst>
          </p:cNvPr>
          <p:cNvPicPr preferRelativeResize="0"/>
          <p:nvPr/>
        </p:nvPicPr>
        <p:blipFill rotWithShape="1">
          <a:blip r:embed="rId7">
            <a:alphaModFix/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t="16734" r="8892" b="18300"/>
          <a:stretch/>
        </p:blipFill>
        <p:spPr>
          <a:xfrm>
            <a:off x="9661506" y="1625609"/>
            <a:ext cx="2742613" cy="112341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2CCCD860-8570-4DB7-AAFA-692A2EA155B3}"/>
              </a:ext>
            </a:extLst>
          </p:cNvPr>
          <p:cNvSpPr/>
          <p:nvPr/>
        </p:nvSpPr>
        <p:spPr>
          <a:xfrm>
            <a:off x="10496051" y="1956482"/>
            <a:ext cx="77938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مثال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D1AA5E10-93AA-4BA0-AEE8-8CD8118EE1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3849" y="1324345"/>
            <a:ext cx="8567000" cy="401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0000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زر الإجراء: الانتقال للصفحة الرئيسية 9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C1FF8408-B74A-49DE-8D2F-46E16E9F1297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" name="Google Shape;493;p48">
            <a:extLst>
              <a:ext uri="{FF2B5EF4-FFF2-40B4-BE49-F238E27FC236}">
                <a16:creationId xmlns:a16="http://schemas.microsoft.com/office/drawing/2014/main" id="{73F112C9-8AFF-45DB-83B6-0DF159B13FA2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t="16734" r="8892" b="18300"/>
          <a:stretch/>
        </p:blipFill>
        <p:spPr>
          <a:xfrm>
            <a:off x="9015664" y="237305"/>
            <a:ext cx="3328932" cy="112341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2CCCD860-8570-4DB7-AAFA-692A2EA155B3}"/>
              </a:ext>
            </a:extLst>
          </p:cNvPr>
          <p:cNvSpPr/>
          <p:nvPr/>
        </p:nvSpPr>
        <p:spPr>
          <a:xfrm>
            <a:off x="10184575" y="568179"/>
            <a:ext cx="115448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تدريبات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72C32AEB-9692-43F8-B7F8-3655B8FD0E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2587" y="1424194"/>
            <a:ext cx="8672138" cy="197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1936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زر الإجراء: الانتقال للصفحة الرئيسية 9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C1FF8408-B74A-49DE-8D2F-46E16E9F1297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" name="Google Shape;493;p48">
            <a:extLst>
              <a:ext uri="{FF2B5EF4-FFF2-40B4-BE49-F238E27FC236}">
                <a16:creationId xmlns:a16="http://schemas.microsoft.com/office/drawing/2014/main" id="{73F112C9-8AFF-45DB-83B6-0DF159B13FA2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t="16734" r="8892" b="18300"/>
          <a:stretch/>
        </p:blipFill>
        <p:spPr>
          <a:xfrm>
            <a:off x="9015664" y="237305"/>
            <a:ext cx="3328932" cy="112341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2CCCD860-8570-4DB7-AAFA-692A2EA155B3}"/>
              </a:ext>
            </a:extLst>
          </p:cNvPr>
          <p:cNvSpPr/>
          <p:nvPr/>
        </p:nvSpPr>
        <p:spPr>
          <a:xfrm>
            <a:off x="10184575" y="568179"/>
            <a:ext cx="115448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تدريبات</a:t>
            </a:r>
          </a:p>
        </p:txBody>
      </p:sp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34714906-0402-4ACA-8D30-34C44F5C3C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6786" y="1219200"/>
            <a:ext cx="8157671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6509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زر الإجراء: الانتقال للصفحة الرئيسية 9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C1FF8408-B74A-49DE-8D2F-46E16E9F1297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" name="Google Shape;493;p48">
            <a:extLst>
              <a:ext uri="{FF2B5EF4-FFF2-40B4-BE49-F238E27FC236}">
                <a16:creationId xmlns:a16="http://schemas.microsoft.com/office/drawing/2014/main" id="{73F112C9-8AFF-45DB-83B6-0DF159B13FA2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t="16734" r="8892" b="18300"/>
          <a:stretch/>
        </p:blipFill>
        <p:spPr>
          <a:xfrm>
            <a:off x="9015664" y="237305"/>
            <a:ext cx="3328932" cy="112341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2CCCD860-8570-4DB7-AAFA-692A2EA155B3}"/>
              </a:ext>
            </a:extLst>
          </p:cNvPr>
          <p:cNvSpPr/>
          <p:nvPr/>
        </p:nvSpPr>
        <p:spPr>
          <a:xfrm>
            <a:off x="9715697" y="568179"/>
            <a:ext cx="209223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التقويم الختامي</a:t>
            </a:r>
          </a:p>
        </p:txBody>
      </p:sp>
      <p:pic>
        <p:nvPicPr>
          <p:cNvPr id="4" name="صورة 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EE4B326B-0B7B-4EE1-8258-59F8BB6EEE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176" y="1781046"/>
            <a:ext cx="11076857" cy="3635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8755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1" anchor="t" anchorCtr="0">
            <a:noAutofit/>
          </a:bodyPr>
          <a:lstStyle/>
          <a:p>
            <a:pPr rtl="0"/>
            <a:r>
              <a:rPr lang="ar-SA" sz="4000" dirty="0">
                <a:cs typeface="AdvertisingMedium" pitchFamily="2" charset="-78"/>
              </a:rPr>
              <a:t>انطلق وحلق نحو النجاح</a:t>
            </a:r>
            <a:endParaRPr sz="4000" dirty="0">
              <a:cs typeface="AdvertisingMedium" pitchFamily="2" charset="-78"/>
            </a:endParaRPr>
          </a:p>
        </p:txBody>
      </p:sp>
      <p:sp>
        <p:nvSpPr>
          <p:cNvPr id="215" name="Google Shape;215;p32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1" anchor="t" anchorCtr="0">
            <a:noAutofit/>
          </a:bodyPr>
          <a:lstStyle/>
          <a:p>
            <a:pPr marL="0" indent="0">
              <a:lnSpc>
                <a:spcPct val="100000"/>
              </a:lnSpc>
              <a:buClr>
                <a:schemeClr val="dk1"/>
              </a:buClr>
              <a:buSzPts val="1100"/>
            </a:pPr>
            <a:r>
              <a:rPr lang="ar-SA" sz="2800" b="1" dirty="0"/>
              <a:t>من لديه هدف </a:t>
            </a:r>
            <a:r>
              <a:rPr lang="ar-SA" sz="2800" b="1" dirty="0" err="1"/>
              <a:t>لايهاب</a:t>
            </a:r>
            <a:r>
              <a:rPr lang="ar-SA" sz="2800" b="1" dirty="0"/>
              <a:t> صعود الجبال </a:t>
            </a:r>
            <a:endParaRPr sz="2800" b="1" dirty="0"/>
          </a:p>
          <a:p>
            <a:pPr marL="0" indent="0"/>
            <a:endParaRPr sz="2800" b="1" dirty="0"/>
          </a:p>
        </p:txBody>
      </p:sp>
      <p:sp>
        <p:nvSpPr>
          <p:cNvPr id="210" name="Google Shape;210;p32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1" anchor="ctr" anchorCtr="0">
            <a:noAutofit/>
          </a:bodyPr>
          <a:lstStyle/>
          <a:p>
            <a:r>
              <a:rPr lang="ar-SA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ختاماً</a:t>
            </a:r>
            <a:endParaRPr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11" name="Google Shape;211;p32"/>
          <p:cNvPicPr preferRelativeResize="0"/>
          <p:nvPr/>
        </p:nvPicPr>
        <p:blipFill>
          <a:blip r:embed="rId3">
            <a:alphaModFix amt="86000"/>
          </a:blip>
          <a:stretch>
            <a:fillRect/>
          </a:stretch>
        </p:blipFill>
        <p:spPr>
          <a:xfrm rot="1344117">
            <a:off x="5098556" y="1767342"/>
            <a:ext cx="1994865" cy="1547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2"/>
          <p:cNvPicPr preferRelativeResize="0"/>
          <p:nvPr/>
        </p:nvPicPr>
        <p:blipFill rotWithShape="1">
          <a:blip r:embed="rId4">
            <a:alphaModFix/>
          </a:blip>
          <a:srcRect t="16970" r="8892" b="21025"/>
          <a:stretch/>
        </p:blipFill>
        <p:spPr>
          <a:xfrm rot="10800000">
            <a:off x="1111600" y="1634133"/>
            <a:ext cx="2715800" cy="1080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2"/>
          <p:cNvPicPr preferRelativeResize="0"/>
          <p:nvPr/>
        </p:nvPicPr>
        <p:blipFill rotWithShape="1">
          <a:blip r:embed="rId5">
            <a:alphaModFix/>
          </a:blip>
          <a:srcRect t="16734" r="8892" b="18300"/>
          <a:stretch/>
        </p:blipFill>
        <p:spPr>
          <a:xfrm rot="10800000">
            <a:off x="1111600" y="2317276"/>
            <a:ext cx="2715800" cy="112805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20EC48B3-B3C7-4D99-B098-022444C841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313" y="578259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ar-SA"/>
          </a:p>
        </p:txBody>
      </p:sp>
      <p:pic>
        <p:nvPicPr>
          <p:cNvPr id="3073" name="صورة 1" descr="Telegram Icon">
            <a:extLst>
              <a:ext uri="{FF2B5EF4-FFF2-40B4-BE49-F238E27FC236}">
                <a16:creationId xmlns:a16="http://schemas.microsoft.com/office/drawing/2014/main" id="{18177179-F215-45F9-AE03-CE0572DBE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940" y="6282657"/>
            <a:ext cx="371475" cy="37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4EC82CC3-C492-41A3-8887-F9963381D9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313" y="623979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altLang="ar-SA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إعداد: هبة المزيد                                    </a:t>
            </a:r>
            <a:r>
              <a:rPr kumimoji="0" lang="en-US" altLang="ar-SA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7"/>
              </a:rPr>
              <a:t>https://t.me/hebamaz</a:t>
            </a:r>
            <a:endParaRPr kumimoji="0" lang="en-US" altLang="ar-S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FE42ADF-32BA-40A6-A4A5-7D258A9B76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" t="1474" r="1279" b="1596"/>
          <a:stretch/>
        </p:blipFill>
        <p:spPr bwMode="auto">
          <a:xfrm>
            <a:off x="421135" y="282424"/>
            <a:ext cx="11349729" cy="647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ستطيل: زوايا علوية مستديرة 11">
            <a:extLst>
              <a:ext uri="{FF2B5EF4-FFF2-40B4-BE49-F238E27FC236}">
                <a16:creationId xmlns:a16="http://schemas.microsoft.com/office/drawing/2014/main" id="{111C028E-0B49-4491-825B-F29F51F1B464}"/>
              </a:ext>
            </a:extLst>
          </p:cNvPr>
          <p:cNvSpPr/>
          <p:nvPr/>
        </p:nvSpPr>
        <p:spPr>
          <a:xfrm>
            <a:off x="3543774" y="750108"/>
            <a:ext cx="2295111" cy="2586446"/>
          </a:xfrm>
          <a:prstGeom prst="round2SameRect">
            <a:avLst/>
          </a:prstGeom>
          <a:solidFill>
            <a:srgbClr val="90CB9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3" name="مستطيل: زوايا علوية مستديرة 12">
            <a:extLst>
              <a:ext uri="{FF2B5EF4-FFF2-40B4-BE49-F238E27FC236}">
                <a16:creationId xmlns:a16="http://schemas.microsoft.com/office/drawing/2014/main" id="{AD6E13B7-4F7E-4E99-A18B-AD461A081051}"/>
              </a:ext>
            </a:extLst>
          </p:cNvPr>
          <p:cNvSpPr/>
          <p:nvPr/>
        </p:nvSpPr>
        <p:spPr>
          <a:xfrm>
            <a:off x="6125621" y="745848"/>
            <a:ext cx="2416630" cy="2548385"/>
          </a:xfrm>
          <a:prstGeom prst="round2SameRect">
            <a:avLst/>
          </a:prstGeom>
          <a:solidFill>
            <a:srgbClr val="ABAAD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4" name="مستطيل: زوايا علوية مستديرة 13">
            <a:extLst>
              <a:ext uri="{FF2B5EF4-FFF2-40B4-BE49-F238E27FC236}">
                <a16:creationId xmlns:a16="http://schemas.microsoft.com/office/drawing/2014/main" id="{61013130-7EA8-46ED-A85D-F02380DFAAB8}"/>
              </a:ext>
            </a:extLst>
          </p:cNvPr>
          <p:cNvSpPr/>
          <p:nvPr/>
        </p:nvSpPr>
        <p:spPr>
          <a:xfrm>
            <a:off x="8828987" y="707787"/>
            <a:ext cx="2295110" cy="2586446"/>
          </a:xfrm>
          <a:prstGeom prst="round2Same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/>
          </a:p>
        </p:txBody>
      </p:sp>
      <p:sp>
        <p:nvSpPr>
          <p:cNvPr id="15" name="مستطيل: زوايا علوية مستديرة 14">
            <a:extLst>
              <a:ext uri="{FF2B5EF4-FFF2-40B4-BE49-F238E27FC236}">
                <a16:creationId xmlns:a16="http://schemas.microsoft.com/office/drawing/2014/main" id="{5B79E76F-D003-4CE5-BE00-39CEB0207904}"/>
              </a:ext>
            </a:extLst>
          </p:cNvPr>
          <p:cNvSpPr/>
          <p:nvPr/>
        </p:nvSpPr>
        <p:spPr>
          <a:xfrm>
            <a:off x="6047190" y="3614654"/>
            <a:ext cx="2416630" cy="2548385"/>
          </a:xfrm>
          <a:prstGeom prst="round2SameRect">
            <a:avLst/>
          </a:prstGeom>
          <a:solidFill>
            <a:srgbClr val="F3A7A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6" name="مستطيل: زوايا علوية مستديرة 15">
            <a:extLst>
              <a:ext uri="{FF2B5EF4-FFF2-40B4-BE49-F238E27FC236}">
                <a16:creationId xmlns:a16="http://schemas.microsoft.com/office/drawing/2014/main" id="{B393EBC3-641D-4E83-B485-AA6E501AE7F3}"/>
              </a:ext>
            </a:extLst>
          </p:cNvPr>
          <p:cNvSpPr/>
          <p:nvPr/>
        </p:nvSpPr>
        <p:spPr>
          <a:xfrm>
            <a:off x="8828987" y="3576408"/>
            <a:ext cx="2295110" cy="2586446"/>
          </a:xfrm>
          <a:prstGeom prst="round2SameRect">
            <a:avLst/>
          </a:prstGeom>
          <a:solidFill>
            <a:srgbClr val="B1E1F8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7" name="مستطيل: زوايا علوية مستديرة 16">
            <a:extLst>
              <a:ext uri="{FF2B5EF4-FFF2-40B4-BE49-F238E27FC236}">
                <a16:creationId xmlns:a16="http://schemas.microsoft.com/office/drawing/2014/main" id="{526DC86A-E034-43F2-9CB7-73755EBD4F34}"/>
              </a:ext>
            </a:extLst>
          </p:cNvPr>
          <p:cNvSpPr/>
          <p:nvPr/>
        </p:nvSpPr>
        <p:spPr>
          <a:xfrm>
            <a:off x="3541330" y="3576408"/>
            <a:ext cx="2295111" cy="2645268"/>
          </a:xfrm>
          <a:prstGeom prst="round2SameRect">
            <a:avLst/>
          </a:prstGeom>
          <a:solidFill>
            <a:srgbClr val="D6C7F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0FE578FF-36EB-4BE2-9A96-629421F72EEB}"/>
              </a:ext>
            </a:extLst>
          </p:cNvPr>
          <p:cNvSpPr txBox="1"/>
          <p:nvPr/>
        </p:nvSpPr>
        <p:spPr>
          <a:xfrm>
            <a:off x="8944140" y="1102737"/>
            <a:ext cx="2213352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احترام موعد الحصص</a:t>
            </a:r>
            <a:endParaRPr lang="ar-KW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C57EDF52-292F-4C1B-A605-B7FA9F4AF10E}"/>
              </a:ext>
            </a:extLst>
          </p:cNvPr>
          <p:cNvSpPr txBox="1"/>
          <p:nvPr/>
        </p:nvSpPr>
        <p:spPr>
          <a:xfrm>
            <a:off x="3619250" y="989197"/>
            <a:ext cx="2138645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KW" sz="2000" b="1" dirty="0">
                <a:latin typeface="Calibri" panose="020F0502020204030204" pitchFamily="34" charset="0"/>
                <a:cs typeface="Calibri" panose="020F0502020204030204" pitchFamily="34" charset="0"/>
              </a:rPr>
              <a:t>عدم مقاطعة المعلمة عندما تتحدث</a:t>
            </a: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F86FC2B1-35A6-4D63-8705-5EE93751587D}"/>
              </a:ext>
            </a:extLst>
          </p:cNvPr>
          <p:cNvSpPr txBox="1"/>
          <p:nvPr/>
        </p:nvSpPr>
        <p:spPr>
          <a:xfrm>
            <a:off x="3663138" y="3844547"/>
            <a:ext cx="206566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الاهتمام بالواجبات</a:t>
            </a:r>
            <a:endParaRPr lang="ar-KW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475B9F53-E9EC-437C-B513-808DC8D3B7F4}"/>
              </a:ext>
            </a:extLst>
          </p:cNvPr>
          <p:cNvSpPr txBox="1"/>
          <p:nvPr/>
        </p:nvSpPr>
        <p:spPr>
          <a:xfrm>
            <a:off x="8890346" y="3785733"/>
            <a:ext cx="2172392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KW" sz="2000" b="1" dirty="0">
                <a:latin typeface="Calibri" panose="020F0502020204030204" pitchFamily="34" charset="0"/>
                <a:cs typeface="Calibri" panose="020F0502020204030204" pitchFamily="34" charset="0"/>
              </a:rPr>
              <a:t>إحضار الكتاب والقلم </a:t>
            </a:r>
          </a:p>
          <a:p>
            <a:pPr algn="ctr"/>
            <a:r>
              <a:rPr lang="ar-KW" sz="2000" b="1" dirty="0">
                <a:latin typeface="Calibri" panose="020F0502020204030204" pitchFamily="34" charset="0"/>
                <a:cs typeface="Calibri" panose="020F0502020204030204" pitchFamily="34" charset="0"/>
              </a:rPr>
              <a:t>استعدادا للحصة </a:t>
            </a: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8B1FB559-3052-4562-8BAB-0BF0DB61E0CA}"/>
              </a:ext>
            </a:extLst>
          </p:cNvPr>
          <p:cNvSpPr txBox="1"/>
          <p:nvPr/>
        </p:nvSpPr>
        <p:spPr>
          <a:xfrm>
            <a:off x="6143315" y="3842327"/>
            <a:ext cx="222437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latin typeface="Calibri" panose="020F0502020204030204" pitchFamily="34" charset="0"/>
                <a:cs typeface="Calibri" panose="020F0502020204030204" pitchFamily="34" charset="0"/>
              </a:rPr>
              <a:t>التركيز </a:t>
            </a:r>
            <a:r>
              <a:rPr lang="ar-KW" sz="2400" b="1" dirty="0">
                <a:latin typeface="Calibri" panose="020F0502020204030204" pitchFamily="34" charset="0"/>
                <a:cs typeface="Calibri" panose="020F0502020204030204" pitchFamily="34" charset="0"/>
              </a:rPr>
              <a:t>مع ال</a:t>
            </a:r>
            <a:r>
              <a:rPr lang="ar-SA" sz="2400" b="1" dirty="0">
                <a:latin typeface="Calibri" panose="020F0502020204030204" pitchFamily="34" charset="0"/>
                <a:cs typeface="Calibri" panose="020F0502020204030204" pitchFamily="34" charset="0"/>
              </a:rPr>
              <a:t>شرح</a:t>
            </a:r>
            <a:r>
              <a:rPr lang="ar-KW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028" name="Picture 4" descr="Bitmoji Image">
            <a:extLst>
              <a:ext uri="{FF2B5EF4-FFF2-40B4-BE49-F238E27FC236}">
                <a16:creationId xmlns:a16="http://schemas.microsoft.com/office/drawing/2014/main" id="{BE9D4DA0-B064-41CD-9CFD-767C4F358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076" y="1197985"/>
            <a:ext cx="2058760" cy="205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art supplies">
            <a:extLst>
              <a:ext uri="{FF2B5EF4-FFF2-40B4-BE49-F238E27FC236}">
                <a16:creationId xmlns:a16="http://schemas.microsoft.com/office/drawing/2014/main" id="{5F5AA93D-B839-44A2-9A35-CA716BD39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0942" y="4421851"/>
            <a:ext cx="1728362" cy="172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Bitmoji Image">
            <a:extLst>
              <a:ext uri="{FF2B5EF4-FFF2-40B4-BE49-F238E27FC236}">
                <a16:creationId xmlns:a16="http://schemas.microsoft.com/office/drawing/2014/main" id="{4236BBBB-3C16-43FE-8E8F-CC5D0B536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799" y="4438171"/>
            <a:ext cx="1709421" cy="1709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lientmoji">
            <a:extLst>
              <a:ext uri="{FF2B5EF4-FFF2-40B4-BE49-F238E27FC236}">
                <a16:creationId xmlns:a16="http://schemas.microsoft.com/office/drawing/2014/main" id="{81FE0F28-1B16-44AB-8220-4E61CAB19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8773" y="1597890"/>
            <a:ext cx="1668151" cy="166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itmoji Image">
            <a:extLst>
              <a:ext uri="{FF2B5EF4-FFF2-40B4-BE49-F238E27FC236}">
                <a16:creationId xmlns:a16="http://schemas.microsoft.com/office/drawing/2014/main" id="{9AF6C208-B09F-44EF-BCD1-47C73DD50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098" y="1737444"/>
            <a:ext cx="1627687" cy="162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مربع نص 33">
            <a:extLst>
              <a:ext uri="{FF2B5EF4-FFF2-40B4-BE49-F238E27FC236}">
                <a16:creationId xmlns:a16="http://schemas.microsoft.com/office/drawing/2014/main" id="{CDA83104-AE1B-4ED1-9884-C80343D9C27D}"/>
              </a:ext>
            </a:extLst>
          </p:cNvPr>
          <p:cNvSpPr txBox="1"/>
          <p:nvPr/>
        </p:nvSpPr>
        <p:spPr>
          <a:xfrm>
            <a:off x="6263767" y="1014633"/>
            <a:ext cx="2210828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KW" sz="2400" b="1" dirty="0">
                <a:latin typeface="Calibri" panose="020F0502020204030204" pitchFamily="34" charset="0"/>
                <a:cs typeface="Calibri" panose="020F0502020204030204" pitchFamily="34" charset="0"/>
              </a:rPr>
              <a:t>عدم فتح المايك</a:t>
            </a:r>
          </a:p>
          <a:p>
            <a:pPr algn="ctr"/>
            <a:r>
              <a:rPr lang="ar-KW" sz="2400" b="1" dirty="0">
                <a:latin typeface="Calibri" panose="020F0502020204030204" pitchFamily="34" charset="0"/>
                <a:cs typeface="Calibri" panose="020F0502020204030204" pitchFamily="34" charset="0"/>
              </a:rPr>
              <a:t> بدون إذن </a:t>
            </a:r>
          </a:p>
        </p:txBody>
      </p:sp>
      <p:pic>
        <p:nvPicPr>
          <p:cNvPr id="2054" name="Picture 6" descr="Bitmoji Image">
            <a:extLst>
              <a:ext uri="{FF2B5EF4-FFF2-40B4-BE49-F238E27FC236}">
                <a16:creationId xmlns:a16="http://schemas.microsoft.com/office/drawing/2014/main" id="{33066B02-1C31-4A3C-8D83-8E2CE915F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355" y="4226617"/>
            <a:ext cx="2065669" cy="206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مستطيل: زوايا علوية مستديرة 23">
            <a:extLst>
              <a:ext uri="{FF2B5EF4-FFF2-40B4-BE49-F238E27FC236}">
                <a16:creationId xmlns:a16="http://schemas.microsoft.com/office/drawing/2014/main" id="{C6255096-F950-42B9-871A-5078EBCD3654}"/>
              </a:ext>
            </a:extLst>
          </p:cNvPr>
          <p:cNvSpPr/>
          <p:nvPr/>
        </p:nvSpPr>
        <p:spPr>
          <a:xfrm>
            <a:off x="1034508" y="766281"/>
            <a:ext cx="2295110" cy="2586446"/>
          </a:xfrm>
          <a:prstGeom prst="round2Same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/>
          </a:p>
        </p:txBody>
      </p:sp>
      <p:sp>
        <p:nvSpPr>
          <p:cNvPr id="25" name="مستطيل: زوايا علوية مستديرة 24">
            <a:extLst>
              <a:ext uri="{FF2B5EF4-FFF2-40B4-BE49-F238E27FC236}">
                <a16:creationId xmlns:a16="http://schemas.microsoft.com/office/drawing/2014/main" id="{A17716F6-342B-4C20-AAEC-24D40A88172E}"/>
              </a:ext>
            </a:extLst>
          </p:cNvPr>
          <p:cNvSpPr/>
          <p:nvPr/>
        </p:nvSpPr>
        <p:spPr>
          <a:xfrm>
            <a:off x="1057494" y="3597694"/>
            <a:ext cx="2295110" cy="2586446"/>
          </a:xfrm>
          <a:prstGeom prst="round2SameRect">
            <a:avLst/>
          </a:prstGeom>
          <a:solidFill>
            <a:srgbClr val="B1E1F8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34503A7D-383D-4475-91D2-6BF71249EDDF}"/>
              </a:ext>
            </a:extLst>
          </p:cNvPr>
          <p:cNvSpPr txBox="1"/>
          <p:nvPr/>
        </p:nvSpPr>
        <p:spPr>
          <a:xfrm>
            <a:off x="1120151" y="1038722"/>
            <a:ext cx="2123823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احترام المعلمة والزميلات</a:t>
            </a:r>
            <a:endParaRPr lang="ar-KW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E5E063CF-90D8-4EDF-94EB-C85465CC53A2}"/>
              </a:ext>
            </a:extLst>
          </p:cNvPr>
          <p:cNvSpPr txBox="1"/>
          <p:nvPr/>
        </p:nvSpPr>
        <p:spPr>
          <a:xfrm>
            <a:off x="1092165" y="3919626"/>
            <a:ext cx="220580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latin typeface="Calibri" panose="020F0502020204030204" pitchFamily="34" charset="0"/>
                <a:cs typeface="Calibri" panose="020F0502020204030204" pitchFamily="34" charset="0"/>
              </a:rPr>
              <a:t> الأمانة وعدم الغش</a:t>
            </a:r>
            <a:endParaRPr lang="ar-KW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Picture 16" descr="bad">
            <a:extLst>
              <a:ext uri="{FF2B5EF4-FFF2-40B4-BE49-F238E27FC236}">
                <a16:creationId xmlns:a16="http://schemas.microsoft.com/office/drawing/2014/main" id="{08FD481D-5377-4631-AF5D-600D847D4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574" y="1982224"/>
            <a:ext cx="1364949" cy="136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0" descr="thumbs down">
            <a:extLst>
              <a:ext uri="{FF2B5EF4-FFF2-40B4-BE49-F238E27FC236}">
                <a16:creationId xmlns:a16="http://schemas.microsoft.com/office/drawing/2014/main" id="{123EE2A9-7A30-45B5-8DBD-ADE9B6B2B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150" y="4219532"/>
            <a:ext cx="1895475" cy="189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سهم: مسنن إلى اليمين 29">
            <a:extLst>
              <a:ext uri="{FF2B5EF4-FFF2-40B4-BE49-F238E27FC236}">
                <a16:creationId xmlns:a16="http://schemas.microsoft.com/office/drawing/2014/main" id="{DFD7BB8C-8CC6-4B67-8655-5AF26990A065}"/>
              </a:ext>
            </a:extLst>
          </p:cNvPr>
          <p:cNvSpPr/>
          <p:nvPr/>
        </p:nvSpPr>
        <p:spPr>
          <a:xfrm>
            <a:off x="7786627" y="-500695"/>
            <a:ext cx="4405373" cy="1834158"/>
          </a:xfrm>
          <a:prstGeom prst="notchedRightArrow">
            <a:avLst>
              <a:gd name="adj1" fmla="val 50000"/>
              <a:gd name="adj2" fmla="val 0"/>
            </a:avLst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AdvertisingMedium" pitchFamily="2" charset="-78"/>
              </a:rPr>
              <a:t>القوانين الصفية </a:t>
            </a:r>
          </a:p>
        </p:txBody>
      </p:sp>
      <p:sp>
        <p:nvSpPr>
          <p:cNvPr id="31" name="زر الإجراء: الانتقال للصفحة الرئيسية 30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A35FA092-B930-4370-8FE7-E2785D1FB576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227200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8">
            <a:extLst>
              <a:ext uri="{FF2B5EF4-FFF2-40B4-BE49-F238E27FC236}">
                <a16:creationId xmlns:a16="http://schemas.microsoft.com/office/drawing/2014/main" id="{FB644CE8-DD9E-4E40-9274-BD0C977548B9}"/>
              </a:ext>
            </a:extLst>
          </p:cNvPr>
          <p:cNvSpPr/>
          <p:nvPr/>
        </p:nvSpPr>
        <p:spPr>
          <a:xfrm>
            <a:off x="1957930" y="3157008"/>
            <a:ext cx="260039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محتويات </a:t>
            </a:r>
          </a:p>
          <a:p>
            <a:pPr algn="ctr"/>
            <a:r>
              <a:rPr lang="ar-SA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درس اليوم</a:t>
            </a:r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9AE6C196-CF41-4303-924E-6F7A82BA052C}"/>
              </a:ext>
            </a:extLst>
          </p:cNvPr>
          <p:cNvGrpSpPr/>
          <p:nvPr/>
        </p:nvGrpSpPr>
        <p:grpSpPr>
          <a:xfrm>
            <a:off x="8759687" y="388412"/>
            <a:ext cx="3565337" cy="1123415"/>
            <a:chOff x="8759687" y="741336"/>
            <a:chExt cx="3565337" cy="1123415"/>
          </a:xfrm>
        </p:grpSpPr>
        <p:pic>
          <p:nvPicPr>
            <p:cNvPr id="493" name="Google Shape;493;p48"/>
            <p:cNvPicPr preferRelativeResize="0"/>
            <p:nvPr/>
          </p:nvPicPr>
          <p:blipFill rotWithShape="1">
            <a:blip r:embed="rId3">
              <a:alphaModFix/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rcRect t="16734" r="8892" b="18300"/>
            <a:stretch/>
          </p:blipFill>
          <p:spPr>
            <a:xfrm>
              <a:off x="8759687" y="741336"/>
              <a:ext cx="3565337" cy="11234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مستطيل 5">
              <a:extLst>
                <a:ext uri="{FF2B5EF4-FFF2-40B4-BE49-F238E27FC236}">
                  <a16:creationId xmlns:a16="http://schemas.microsoft.com/office/drawing/2014/main" id="{CF306844-39E5-4C16-A8DC-0A6624C05901}"/>
                </a:ext>
              </a:extLst>
            </p:cNvPr>
            <p:cNvSpPr/>
            <p:nvPr/>
          </p:nvSpPr>
          <p:spPr>
            <a:xfrm>
              <a:off x="9629923" y="1031574"/>
              <a:ext cx="2004075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AdvertisingBold" pitchFamily="2" charset="-78"/>
                </a:rPr>
                <a:t>الفكرة العامة</a:t>
              </a:r>
            </a:p>
          </p:txBody>
        </p:sp>
      </p:grp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C79DFA56-A142-4DA0-B483-E82C2E5415D9}"/>
              </a:ext>
            </a:extLst>
          </p:cNvPr>
          <p:cNvGrpSpPr/>
          <p:nvPr/>
        </p:nvGrpSpPr>
        <p:grpSpPr>
          <a:xfrm>
            <a:off x="8809191" y="3770931"/>
            <a:ext cx="3539897" cy="1123415"/>
            <a:chOff x="9776228" y="1491057"/>
            <a:chExt cx="2552171" cy="1123415"/>
          </a:xfrm>
        </p:grpSpPr>
        <p:pic>
          <p:nvPicPr>
            <p:cNvPr id="18" name="Google Shape;182;p29">
              <a:extLst>
                <a:ext uri="{FF2B5EF4-FFF2-40B4-BE49-F238E27FC236}">
                  <a16:creationId xmlns:a16="http://schemas.microsoft.com/office/drawing/2014/main" id="{C45AD1F6-7505-478E-B1BC-D253E090D59F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16734" r="8892" b="18300"/>
            <a:stretch/>
          </p:blipFill>
          <p:spPr>
            <a:xfrm>
              <a:off x="9776228" y="1491057"/>
              <a:ext cx="2552171" cy="11234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مستطيل 24">
              <a:extLst>
                <a:ext uri="{FF2B5EF4-FFF2-40B4-BE49-F238E27FC236}">
                  <a16:creationId xmlns:a16="http://schemas.microsoft.com/office/drawing/2014/main" id="{0AD780FF-4938-4DFD-BD17-C213F7570809}"/>
                </a:ext>
              </a:extLst>
            </p:cNvPr>
            <p:cNvSpPr/>
            <p:nvPr/>
          </p:nvSpPr>
          <p:spPr>
            <a:xfrm>
              <a:off x="10177680" y="1830255"/>
              <a:ext cx="1827429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AdvertisingBold" pitchFamily="2" charset="-78"/>
                </a:rPr>
                <a:t>تــــدريبات الكتاب </a:t>
              </a:r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94285364-C85A-44F1-B625-20A8E39425C3}"/>
              </a:ext>
            </a:extLst>
          </p:cNvPr>
          <p:cNvGrpSpPr/>
          <p:nvPr/>
        </p:nvGrpSpPr>
        <p:grpSpPr>
          <a:xfrm>
            <a:off x="8844396" y="1915793"/>
            <a:ext cx="3536521" cy="1123415"/>
            <a:chOff x="9772852" y="3120114"/>
            <a:chExt cx="2552171" cy="1123415"/>
          </a:xfrm>
        </p:grpSpPr>
        <p:pic>
          <p:nvPicPr>
            <p:cNvPr id="22" name="Google Shape;182;p29">
              <a:extLst>
                <a:ext uri="{FF2B5EF4-FFF2-40B4-BE49-F238E27FC236}">
                  <a16:creationId xmlns:a16="http://schemas.microsoft.com/office/drawing/2014/main" id="{083DDF70-1B84-4E93-A1FD-3B07DC195047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t="16734" r="8892" b="18300"/>
            <a:stretch/>
          </p:blipFill>
          <p:spPr>
            <a:xfrm>
              <a:off x="9772852" y="3120114"/>
              <a:ext cx="2552171" cy="11234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مستطيل 20">
              <a:extLst>
                <a:ext uri="{FF2B5EF4-FFF2-40B4-BE49-F238E27FC236}">
                  <a16:creationId xmlns:a16="http://schemas.microsoft.com/office/drawing/2014/main" id="{7EA07D4D-9718-4F91-A6F6-1E646100CD62}"/>
                </a:ext>
              </a:extLst>
            </p:cNvPr>
            <p:cNvSpPr/>
            <p:nvPr/>
          </p:nvSpPr>
          <p:spPr>
            <a:xfrm>
              <a:off x="10706873" y="3431180"/>
              <a:ext cx="79265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AdvertisingBold" pitchFamily="2" charset="-78"/>
                </a:rPr>
                <a:t>استعد</a:t>
              </a:r>
            </a:p>
          </p:txBody>
        </p:sp>
      </p:grp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94737F49-325F-438C-BCC7-E8D555B463B3}"/>
              </a:ext>
            </a:extLst>
          </p:cNvPr>
          <p:cNvGrpSpPr/>
          <p:nvPr/>
        </p:nvGrpSpPr>
        <p:grpSpPr>
          <a:xfrm>
            <a:off x="8884389" y="4648345"/>
            <a:ext cx="3543273" cy="1123415"/>
            <a:chOff x="9779604" y="2281300"/>
            <a:chExt cx="2552171" cy="1123415"/>
          </a:xfrm>
        </p:grpSpPr>
        <p:pic>
          <p:nvPicPr>
            <p:cNvPr id="20" name="Google Shape;182;p29">
              <a:extLst>
                <a:ext uri="{FF2B5EF4-FFF2-40B4-BE49-F238E27FC236}">
                  <a16:creationId xmlns:a16="http://schemas.microsoft.com/office/drawing/2014/main" id="{88A737DB-A40F-4BD8-81D7-462D773CCCC6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  <a:duotone>
                <a:prstClr val="black"/>
                <a:srgbClr val="00B0F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20000"/>
                      </a14:imgEffect>
                    </a14:imgLayer>
                  </a14:imgProps>
                </a:ext>
              </a:extLst>
            </a:blip>
            <a:srcRect t="16734" r="8892" b="18300"/>
            <a:stretch/>
          </p:blipFill>
          <p:spPr>
            <a:xfrm>
              <a:off x="9779604" y="2281300"/>
              <a:ext cx="2552171" cy="11234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مستطيل 18">
              <a:extLst>
                <a:ext uri="{FF2B5EF4-FFF2-40B4-BE49-F238E27FC236}">
                  <a16:creationId xmlns:a16="http://schemas.microsoft.com/office/drawing/2014/main" id="{4E570306-8AE0-40F6-9A80-3FBA1570B88F}"/>
                </a:ext>
              </a:extLst>
            </p:cNvPr>
            <p:cNvSpPr/>
            <p:nvPr/>
          </p:nvSpPr>
          <p:spPr>
            <a:xfrm>
              <a:off x="10323895" y="2640953"/>
              <a:ext cx="1436580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AdvertisingBold" pitchFamily="2" charset="-78"/>
                </a:rPr>
                <a:t>أنشطة  تفاعلية</a:t>
              </a:r>
            </a:p>
          </p:txBody>
        </p:sp>
      </p:grpSp>
      <p:pic>
        <p:nvPicPr>
          <p:cNvPr id="1030" name="Picture 6" descr="hi">
            <a:extLst>
              <a:ext uri="{FF2B5EF4-FFF2-40B4-BE49-F238E27FC236}">
                <a16:creationId xmlns:a16="http://schemas.microsoft.com/office/drawing/2014/main" id="{358E3F30-599E-4D76-828E-9F91E3B86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55" y="472632"/>
            <a:ext cx="2315275" cy="231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مجموعة 25">
            <a:extLst>
              <a:ext uri="{FF2B5EF4-FFF2-40B4-BE49-F238E27FC236}">
                <a16:creationId xmlns:a16="http://schemas.microsoft.com/office/drawing/2014/main" id="{DEA21CAB-B9AB-4EFE-913A-426E106F2B28}"/>
              </a:ext>
            </a:extLst>
          </p:cNvPr>
          <p:cNvGrpSpPr/>
          <p:nvPr/>
        </p:nvGrpSpPr>
        <p:grpSpPr>
          <a:xfrm>
            <a:off x="8873098" y="2769526"/>
            <a:ext cx="3565336" cy="1123415"/>
            <a:chOff x="9772852" y="741336"/>
            <a:chExt cx="2552171" cy="1123415"/>
          </a:xfrm>
        </p:grpSpPr>
        <p:pic>
          <p:nvPicPr>
            <p:cNvPr id="27" name="Google Shape;493;p48">
              <a:extLst>
                <a:ext uri="{FF2B5EF4-FFF2-40B4-BE49-F238E27FC236}">
                  <a16:creationId xmlns:a16="http://schemas.microsoft.com/office/drawing/2014/main" id="{16BF3ECB-C093-48CC-B7FE-21B8B2D95912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rcRect t="16734" r="8892" b="18300"/>
            <a:stretch/>
          </p:blipFill>
          <p:spPr>
            <a:xfrm>
              <a:off x="9772852" y="741336"/>
              <a:ext cx="2552171" cy="11234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مستطيل 27">
              <a:extLst>
                <a:ext uri="{FF2B5EF4-FFF2-40B4-BE49-F238E27FC236}">
                  <a16:creationId xmlns:a16="http://schemas.microsoft.com/office/drawing/2014/main" id="{173DFF1A-4704-4BD0-B628-DA794FA8BA9B}"/>
                </a:ext>
              </a:extLst>
            </p:cNvPr>
            <p:cNvSpPr/>
            <p:nvPr/>
          </p:nvSpPr>
          <p:spPr>
            <a:xfrm>
              <a:off x="10726232" y="1031654"/>
              <a:ext cx="637079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AdvertisingBold" pitchFamily="2" charset="-78"/>
                </a:rPr>
                <a:t>أمثلة</a:t>
              </a:r>
            </a:p>
          </p:txBody>
        </p:sp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4058E60C-1E98-4DB0-BCB5-1FC423D50386}"/>
              </a:ext>
            </a:extLst>
          </p:cNvPr>
          <p:cNvGrpSpPr/>
          <p:nvPr/>
        </p:nvGrpSpPr>
        <p:grpSpPr>
          <a:xfrm>
            <a:off x="8783751" y="1134366"/>
            <a:ext cx="3565337" cy="1123415"/>
            <a:chOff x="8759687" y="741336"/>
            <a:chExt cx="3565337" cy="1123415"/>
          </a:xfrm>
        </p:grpSpPr>
        <p:pic>
          <p:nvPicPr>
            <p:cNvPr id="30" name="Google Shape;493;p48">
              <a:extLst>
                <a:ext uri="{FF2B5EF4-FFF2-40B4-BE49-F238E27FC236}">
                  <a16:creationId xmlns:a16="http://schemas.microsoft.com/office/drawing/2014/main" id="{FD7B345E-5E4E-441E-8537-59BBEC5E75F6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rcRect t="16734" r="8892" b="18300"/>
            <a:stretch/>
          </p:blipFill>
          <p:spPr>
            <a:xfrm>
              <a:off x="8759687" y="741336"/>
              <a:ext cx="3565337" cy="11234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" name="مستطيل 30">
              <a:extLst>
                <a:ext uri="{FF2B5EF4-FFF2-40B4-BE49-F238E27FC236}">
                  <a16:creationId xmlns:a16="http://schemas.microsoft.com/office/drawing/2014/main" id="{25606B8C-5187-4141-BEC4-1051F37E8A4B}"/>
                </a:ext>
              </a:extLst>
            </p:cNvPr>
            <p:cNvSpPr/>
            <p:nvPr/>
          </p:nvSpPr>
          <p:spPr>
            <a:xfrm>
              <a:off x="10040295" y="1031574"/>
              <a:ext cx="1183337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AdvertisingBold" pitchFamily="2" charset="-78"/>
                </a:rPr>
                <a:t>المفردات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2B7B3D1A-F0D5-4304-9E16-9487E3AFD7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333" y="1456345"/>
            <a:ext cx="4495951" cy="4455520"/>
          </a:xfrm>
          <a:prstGeom prst="rect">
            <a:avLst/>
          </a:prstGeom>
        </p:spPr>
      </p:pic>
      <p:pic>
        <p:nvPicPr>
          <p:cNvPr id="11" name="Google Shape;181;p29">
            <a:extLst>
              <a:ext uri="{FF2B5EF4-FFF2-40B4-BE49-F238E27FC236}">
                <a16:creationId xmlns:a16="http://schemas.microsoft.com/office/drawing/2014/main" id="{457B9F4A-A69D-4633-A689-4635402A397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6970" r="8892" b="21025"/>
          <a:stretch/>
        </p:blipFill>
        <p:spPr>
          <a:xfrm rot="16200000">
            <a:off x="605424" y="393875"/>
            <a:ext cx="2036851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82;p29">
            <a:extLst>
              <a:ext uri="{FF2B5EF4-FFF2-40B4-BE49-F238E27FC236}">
                <a16:creationId xmlns:a16="http://schemas.microsoft.com/office/drawing/2014/main" id="{AF55D2F3-87EB-4356-B509-F0046EBB59B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16734" r="8892" b="18300"/>
          <a:stretch/>
        </p:blipFill>
        <p:spPr>
          <a:xfrm rot="16200000">
            <a:off x="1322876" y="377219"/>
            <a:ext cx="2036851" cy="846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28;p33">
            <a:extLst>
              <a:ext uri="{FF2B5EF4-FFF2-40B4-BE49-F238E27FC236}">
                <a16:creationId xmlns:a16="http://schemas.microsoft.com/office/drawing/2014/main" id="{AB9A5C41-5DD4-42B3-921E-7DCE354DB7DF}"/>
              </a:ext>
            </a:extLst>
          </p:cNvPr>
          <p:cNvPicPr preferRelativeResize="0"/>
          <p:nvPr/>
        </p:nvPicPr>
        <p:blipFill>
          <a:blip r:embed="rId6">
            <a:alphaModFix amt="80000"/>
          </a:blip>
          <a:stretch>
            <a:fillRect/>
          </a:stretch>
        </p:blipFill>
        <p:spPr>
          <a:xfrm rot="8889365" flipH="1">
            <a:off x="2771143" y="442356"/>
            <a:ext cx="1579416" cy="71644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زر الإجراء: الانتقال للصفحة الرئيسية 9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C1FF8408-B74A-49DE-8D2F-46E16E9F1297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" name="Google Shape;493;p48">
            <a:extLst>
              <a:ext uri="{FF2B5EF4-FFF2-40B4-BE49-F238E27FC236}">
                <a16:creationId xmlns:a16="http://schemas.microsoft.com/office/drawing/2014/main" id="{73F112C9-8AFF-45DB-83B6-0DF159B13FA2}"/>
              </a:ext>
            </a:extLst>
          </p:cNvPr>
          <p:cNvPicPr preferRelativeResize="0"/>
          <p:nvPr/>
        </p:nvPicPr>
        <p:blipFill rotWithShape="1">
          <a:blip r:embed="rId8">
            <a:alphaModFix/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t="16734" r="8892" b="18300"/>
          <a:stretch/>
        </p:blipFill>
        <p:spPr>
          <a:xfrm>
            <a:off x="9601982" y="570158"/>
            <a:ext cx="2742613" cy="112341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2CCCD860-8570-4DB7-AAFA-692A2EA155B3}"/>
              </a:ext>
            </a:extLst>
          </p:cNvPr>
          <p:cNvSpPr/>
          <p:nvPr/>
        </p:nvSpPr>
        <p:spPr>
          <a:xfrm>
            <a:off x="10113919" y="901032"/>
            <a:ext cx="171874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فكرة الدرس</a:t>
            </a:r>
          </a:p>
        </p:txBody>
      </p:sp>
      <p:pic>
        <p:nvPicPr>
          <p:cNvPr id="4" name="صورة 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0A0D292-D1C2-4CAE-B56D-35FF301A7E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65520" y="1817439"/>
            <a:ext cx="2971429" cy="3733333"/>
          </a:xfrm>
          <a:prstGeom prst="rect">
            <a:avLst/>
          </a:prstGeom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B52B35F6-D446-410E-9FCA-D6688802C0AD}"/>
              </a:ext>
            </a:extLst>
          </p:cNvPr>
          <p:cNvSpPr txBox="1"/>
          <p:nvPr/>
        </p:nvSpPr>
        <p:spPr>
          <a:xfrm rot="20858861">
            <a:off x="2919460" y="3360939"/>
            <a:ext cx="3180521" cy="646331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ar-SA" sz="36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مامعنى</a:t>
            </a:r>
            <a:r>
              <a:rPr lang="ar-SA" sz="3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كلمة كسر؟</a:t>
            </a:r>
            <a:endParaRPr lang="ar-SA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819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تشويقات _  ترتيب الكسور العشرية">
            <a:hlinkClick r:id="" action="ppaction://media"/>
            <a:extLst>
              <a:ext uri="{FF2B5EF4-FFF2-40B4-BE49-F238E27FC236}">
                <a16:creationId xmlns:a16="http://schemas.microsoft.com/office/drawing/2014/main" id="{8CDEEE4C-2A64-4947-9195-6BD7C9F250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96695" y="712103"/>
            <a:ext cx="9313185" cy="523457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2" name="Google Shape;493;p48">
            <a:extLst>
              <a:ext uri="{FF2B5EF4-FFF2-40B4-BE49-F238E27FC236}">
                <a16:creationId xmlns:a16="http://schemas.microsoft.com/office/drawing/2014/main" id="{5F1898CE-074D-4B0E-96E3-8984D4FB1B63}"/>
              </a:ext>
            </a:extLst>
          </p:cNvPr>
          <p:cNvPicPr preferRelativeResize="0"/>
          <p:nvPr/>
        </p:nvPicPr>
        <p:blipFill rotWithShape="1">
          <a:blip r:embed="rId5">
            <a:alphaModFix/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t="16734" r="8892" b="18300"/>
          <a:stretch/>
        </p:blipFill>
        <p:spPr>
          <a:xfrm>
            <a:off x="9531114" y="639467"/>
            <a:ext cx="2742613" cy="112341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مستطيل 17">
            <a:extLst>
              <a:ext uri="{FF2B5EF4-FFF2-40B4-BE49-F238E27FC236}">
                <a16:creationId xmlns:a16="http://schemas.microsoft.com/office/drawing/2014/main" id="{87E164F4-2CCF-43BB-A77A-F2A0E3679699}"/>
              </a:ext>
            </a:extLst>
          </p:cNvPr>
          <p:cNvSpPr/>
          <p:nvPr/>
        </p:nvSpPr>
        <p:spPr>
          <a:xfrm>
            <a:off x="10126010" y="970340"/>
            <a:ext cx="125867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تشويقة</a:t>
            </a:r>
            <a:endParaRPr lang="ar-SA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dvertisingBold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0565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81;p29">
            <a:extLst>
              <a:ext uri="{FF2B5EF4-FFF2-40B4-BE49-F238E27FC236}">
                <a16:creationId xmlns:a16="http://schemas.microsoft.com/office/drawing/2014/main" id="{457B9F4A-A69D-4633-A689-4635402A397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 rot="16200000">
            <a:off x="605424" y="393875"/>
            <a:ext cx="2036851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82;p29">
            <a:extLst>
              <a:ext uri="{FF2B5EF4-FFF2-40B4-BE49-F238E27FC236}">
                <a16:creationId xmlns:a16="http://schemas.microsoft.com/office/drawing/2014/main" id="{AF55D2F3-87EB-4356-B509-F0046EBB59B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 rot="16200000">
            <a:off x="1322876" y="377219"/>
            <a:ext cx="2036851" cy="846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28;p33">
            <a:extLst>
              <a:ext uri="{FF2B5EF4-FFF2-40B4-BE49-F238E27FC236}">
                <a16:creationId xmlns:a16="http://schemas.microsoft.com/office/drawing/2014/main" id="{AB9A5C41-5DD4-42B3-921E-7DCE354DB7DF}"/>
              </a:ext>
            </a:extLst>
          </p:cNvPr>
          <p:cNvPicPr preferRelativeResize="0"/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 rot="8889365" flipH="1">
            <a:off x="2771143" y="442356"/>
            <a:ext cx="1579416" cy="71644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زر الإجراء: الانتقال للصفحة الرئيسية 9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C1FF8408-B74A-49DE-8D2F-46E16E9F1297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" name="Google Shape;493;p48">
            <a:extLst>
              <a:ext uri="{FF2B5EF4-FFF2-40B4-BE49-F238E27FC236}">
                <a16:creationId xmlns:a16="http://schemas.microsoft.com/office/drawing/2014/main" id="{73F112C9-8AFF-45DB-83B6-0DF159B13FA2}"/>
              </a:ext>
            </a:extLst>
          </p:cNvPr>
          <p:cNvPicPr preferRelativeResize="0"/>
          <p:nvPr/>
        </p:nvPicPr>
        <p:blipFill rotWithShape="1">
          <a:blip r:embed="rId7">
            <a:alphaModFix/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t="16734" r="8892" b="18300"/>
          <a:stretch/>
        </p:blipFill>
        <p:spPr>
          <a:xfrm>
            <a:off x="9342159" y="380032"/>
            <a:ext cx="2742613" cy="112341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2CCCD860-8570-4DB7-AAFA-692A2EA155B3}"/>
              </a:ext>
            </a:extLst>
          </p:cNvPr>
          <p:cNvSpPr/>
          <p:nvPr/>
        </p:nvSpPr>
        <p:spPr>
          <a:xfrm>
            <a:off x="10273721" y="710906"/>
            <a:ext cx="109837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استعد</a:t>
            </a:r>
          </a:p>
        </p:txBody>
      </p:sp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0BD50177-3994-46D4-A1BF-51DD9D3211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8711" y="1834321"/>
            <a:ext cx="9566521" cy="358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6676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81;p29">
            <a:extLst>
              <a:ext uri="{FF2B5EF4-FFF2-40B4-BE49-F238E27FC236}">
                <a16:creationId xmlns:a16="http://schemas.microsoft.com/office/drawing/2014/main" id="{457B9F4A-A69D-4633-A689-4635402A397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 rot="16200000">
            <a:off x="605424" y="393875"/>
            <a:ext cx="2036851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82;p29">
            <a:extLst>
              <a:ext uri="{FF2B5EF4-FFF2-40B4-BE49-F238E27FC236}">
                <a16:creationId xmlns:a16="http://schemas.microsoft.com/office/drawing/2014/main" id="{AF55D2F3-87EB-4356-B509-F0046EBB59B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 rot="16200000">
            <a:off x="1322876" y="377219"/>
            <a:ext cx="2036851" cy="846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28;p33">
            <a:extLst>
              <a:ext uri="{FF2B5EF4-FFF2-40B4-BE49-F238E27FC236}">
                <a16:creationId xmlns:a16="http://schemas.microsoft.com/office/drawing/2014/main" id="{AB9A5C41-5DD4-42B3-921E-7DCE354DB7DF}"/>
              </a:ext>
            </a:extLst>
          </p:cNvPr>
          <p:cNvPicPr preferRelativeResize="0"/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 rot="8889365" flipH="1">
            <a:off x="2771143" y="442356"/>
            <a:ext cx="1579416" cy="71644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زر الإجراء: الانتقال للصفحة الرئيسية 9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C1FF8408-B74A-49DE-8D2F-46E16E9F1297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" name="Google Shape;493;p48">
            <a:extLst>
              <a:ext uri="{FF2B5EF4-FFF2-40B4-BE49-F238E27FC236}">
                <a16:creationId xmlns:a16="http://schemas.microsoft.com/office/drawing/2014/main" id="{73F112C9-8AFF-45DB-83B6-0DF159B13FA2}"/>
              </a:ext>
            </a:extLst>
          </p:cNvPr>
          <p:cNvPicPr preferRelativeResize="0"/>
          <p:nvPr/>
        </p:nvPicPr>
        <p:blipFill rotWithShape="1">
          <a:blip r:embed="rId7">
            <a:alphaModFix/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t="16734" r="8892" b="18300"/>
          <a:stretch/>
        </p:blipFill>
        <p:spPr>
          <a:xfrm>
            <a:off x="9601982" y="570158"/>
            <a:ext cx="2742613" cy="112341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2CCCD860-8570-4DB7-AAFA-692A2EA155B3}"/>
              </a:ext>
            </a:extLst>
          </p:cNvPr>
          <p:cNvSpPr/>
          <p:nvPr/>
        </p:nvSpPr>
        <p:spPr>
          <a:xfrm>
            <a:off x="10366393" y="901032"/>
            <a:ext cx="121379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مفاهيم</a:t>
            </a:r>
          </a:p>
        </p:txBody>
      </p:sp>
      <p:pic>
        <p:nvPicPr>
          <p:cNvPr id="14" name="صورة 1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A7BE66EA-48B9-44F9-9999-4E2447FCDBB1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13339" y="1285779"/>
            <a:ext cx="9011101" cy="1280687"/>
          </a:xfrm>
          <a:prstGeom prst="rect">
            <a:avLst/>
          </a:prstGeom>
        </p:spPr>
      </p:pic>
      <p:pic>
        <p:nvPicPr>
          <p:cNvPr id="15" name="صورة 14" descr="صورة تحتوي على منضدة&#10;&#10;تم إنشاء الوصف تلقائياً">
            <a:extLst>
              <a:ext uri="{FF2B5EF4-FFF2-40B4-BE49-F238E27FC236}">
                <a16:creationId xmlns:a16="http://schemas.microsoft.com/office/drawing/2014/main" id="{E7FBD9B5-C943-46CC-82B5-B90AA1C2F77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61948"/>
          <a:stretch/>
        </p:blipFill>
        <p:spPr>
          <a:xfrm>
            <a:off x="2649133" y="2588768"/>
            <a:ext cx="7729528" cy="3682863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616136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81;p29">
            <a:extLst>
              <a:ext uri="{FF2B5EF4-FFF2-40B4-BE49-F238E27FC236}">
                <a16:creationId xmlns:a16="http://schemas.microsoft.com/office/drawing/2014/main" id="{457B9F4A-A69D-4633-A689-4635402A397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 rot="16200000">
            <a:off x="605424" y="393875"/>
            <a:ext cx="2036851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82;p29">
            <a:extLst>
              <a:ext uri="{FF2B5EF4-FFF2-40B4-BE49-F238E27FC236}">
                <a16:creationId xmlns:a16="http://schemas.microsoft.com/office/drawing/2014/main" id="{AF55D2F3-87EB-4356-B509-F0046EBB59B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 rot="16200000">
            <a:off x="1322876" y="377219"/>
            <a:ext cx="2036851" cy="846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28;p33">
            <a:extLst>
              <a:ext uri="{FF2B5EF4-FFF2-40B4-BE49-F238E27FC236}">
                <a16:creationId xmlns:a16="http://schemas.microsoft.com/office/drawing/2014/main" id="{AB9A5C41-5DD4-42B3-921E-7DCE354DB7DF}"/>
              </a:ext>
            </a:extLst>
          </p:cNvPr>
          <p:cNvPicPr preferRelativeResize="0"/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 rot="8889365" flipH="1">
            <a:off x="2771143" y="442356"/>
            <a:ext cx="1579416" cy="71644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زر الإجراء: الانتقال للصفحة الرئيسية 9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C1FF8408-B74A-49DE-8D2F-46E16E9F1297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" name="Google Shape;493;p48">
            <a:extLst>
              <a:ext uri="{FF2B5EF4-FFF2-40B4-BE49-F238E27FC236}">
                <a16:creationId xmlns:a16="http://schemas.microsoft.com/office/drawing/2014/main" id="{73F112C9-8AFF-45DB-83B6-0DF159B13FA2}"/>
              </a:ext>
            </a:extLst>
          </p:cNvPr>
          <p:cNvPicPr preferRelativeResize="0"/>
          <p:nvPr/>
        </p:nvPicPr>
        <p:blipFill rotWithShape="1">
          <a:blip r:embed="rId7">
            <a:alphaModFix/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t="16734" r="8892" b="18300"/>
          <a:stretch/>
        </p:blipFill>
        <p:spPr>
          <a:xfrm>
            <a:off x="9601982" y="570158"/>
            <a:ext cx="2742613" cy="112341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2CCCD860-8570-4DB7-AAFA-692A2EA155B3}"/>
              </a:ext>
            </a:extLst>
          </p:cNvPr>
          <p:cNvSpPr/>
          <p:nvPr/>
        </p:nvSpPr>
        <p:spPr>
          <a:xfrm>
            <a:off x="10366393" y="901032"/>
            <a:ext cx="121379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مفاهيم</a:t>
            </a:r>
          </a:p>
        </p:txBody>
      </p:sp>
      <p:pic>
        <p:nvPicPr>
          <p:cNvPr id="17" name="صورة 16" descr="صورة تحتوي على منضدة&#10;&#10;تم إنشاء الوصف تلقائياً">
            <a:extLst>
              <a:ext uri="{FF2B5EF4-FFF2-40B4-BE49-F238E27FC236}">
                <a16:creationId xmlns:a16="http://schemas.microsoft.com/office/drawing/2014/main" id="{E6B49B34-8B48-40BB-B11B-CA135EF482F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38124" b="35168"/>
          <a:stretch/>
        </p:blipFill>
        <p:spPr>
          <a:xfrm>
            <a:off x="2142081" y="1963075"/>
            <a:ext cx="8850057" cy="2959614"/>
          </a:xfrm>
          <a:prstGeom prst="rect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774737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81;p29">
            <a:extLst>
              <a:ext uri="{FF2B5EF4-FFF2-40B4-BE49-F238E27FC236}">
                <a16:creationId xmlns:a16="http://schemas.microsoft.com/office/drawing/2014/main" id="{457B9F4A-A69D-4633-A689-4635402A397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 rot="16200000">
            <a:off x="605424" y="393875"/>
            <a:ext cx="2036851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82;p29">
            <a:extLst>
              <a:ext uri="{FF2B5EF4-FFF2-40B4-BE49-F238E27FC236}">
                <a16:creationId xmlns:a16="http://schemas.microsoft.com/office/drawing/2014/main" id="{AF55D2F3-87EB-4356-B509-F0046EBB59B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 rot="16200000">
            <a:off x="1322876" y="377219"/>
            <a:ext cx="2036851" cy="84604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زر الإجراء: الانتقال للصفحة الرئيسية 9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C1FF8408-B74A-49DE-8D2F-46E16E9F1297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" name="Google Shape;493;p48">
            <a:extLst>
              <a:ext uri="{FF2B5EF4-FFF2-40B4-BE49-F238E27FC236}">
                <a16:creationId xmlns:a16="http://schemas.microsoft.com/office/drawing/2014/main" id="{73F112C9-8AFF-45DB-83B6-0DF159B13FA2}"/>
              </a:ext>
            </a:extLst>
          </p:cNvPr>
          <p:cNvPicPr preferRelativeResize="0"/>
          <p:nvPr/>
        </p:nvPicPr>
        <p:blipFill rotWithShape="1">
          <a:blip r:embed="rId6">
            <a:alphaModFix/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t="16734" r="8892" b="18300"/>
          <a:stretch/>
        </p:blipFill>
        <p:spPr>
          <a:xfrm>
            <a:off x="9601982" y="570158"/>
            <a:ext cx="2742613" cy="112341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2CCCD860-8570-4DB7-AAFA-692A2EA155B3}"/>
              </a:ext>
            </a:extLst>
          </p:cNvPr>
          <p:cNvSpPr/>
          <p:nvPr/>
        </p:nvSpPr>
        <p:spPr>
          <a:xfrm>
            <a:off x="10366392" y="901032"/>
            <a:ext cx="121379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مفاهيم</a:t>
            </a:r>
          </a:p>
        </p:txBody>
      </p:sp>
      <p:pic>
        <p:nvPicPr>
          <p:cNvPr id="3" name="صورة 2" descr="صورة تحتوي على منضدة&#10;&#10;تم إنشاء الوصف تلقائياً">
            <a:extLst>
              <a:ext uri="{FF2B5EF4-FFF2-40B4-BE49-F238E27FC236}">
                <a16:creationId xmlns:a16="http://schemas.microsoft.com/office/drawing/2014/main" id="{F66149CE-B393-40A9-B4B7-D6FA3B977F6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64698"/>
          <a:stretch/>
        </p:blipFill>
        <p:spPr>
          <a:xfrm>
            <a:off x="2028988" y="1889697"/>
            <a:ext cx="8812689" cy="389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51555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830027957"/>
</p:tagLst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829</TotalTime>
  <Words>120</Words>
  <Application>Microsoft Office PowerPoint</Application>
  <PresentationFormat>شاشة عريضة</PresentationFormat>
  <Paragraphs>48</Paragraphs>
  <Slides>16</Slides>
  <Notes>13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Coming Soon</vt:lpstr>
      <vt:lpstr>Tahoma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انطلق وحلق نحو النجاح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هبة أحمد المزيد</dc:creator>
  <cp:lastModifiedBy>هبة أحمد المزيد</cp:lastModifiedBy>
  <cp:revision>59</cp:revision>
  <dcterms:created xsi:type="dcterms:W3CDTF">2021-03-13T16:01:23Z</dcterms:created>
  <dcterms:modified xsi:type="dcterms:W3CDTF">2021-09-02T12:15:34Z</dcterms:modified>
</cp:coreProperties>
</file>