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306" r:id="rId3"/>
    <p:sldId id="275" r:id="rId4"/>
    <p:sldId id="310" r:id="rId5"/>
    <p:sldId id="313" r:id="rId6"/>
    <p:sldId id="311" r:id="rId7"/>
    <p:sldId id="312" r:id="rId8"/>
    <p:sldId id="322" r:id="rId9"/>
    <p:sldId id="326" r:id="rId10"/>
    <p:sldId id="323" r:id="rId11"/>
    <p:sldId id="324" r:id="rId12"/>
    <p:sldId id="325" r:id="rId13"/>
    <p:sldId id="316" r:id="rId14"/>
    <p:sldId id="321" r:id="rId15"/>
    <p:sldId id="25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هبوش أحمد" userId="41df27577c3b9912" providerId="LiveId" clId="{FC0E8E2C-BD8C-4E56-B5F1-F041F00239B4}"/>
    <pc:docChg chg="modSld">
      <pc:chgData name="هبوش أحمد" userId="41df27577c3b9912" providerId="LiveId" clId="{FC0E8E2C-BD8C-4E56-B5F1-F041F00239B4}" dt="2021-09-05T12:54:49.747" v="0" actId="20577"/>
      <pc:docMkLst>
        <pc:docMk/>
      </pc:docMkLst>
      <pc:sldChg chg="modSp mod">
        <pc:chgData name="هبوش أحمد" userId="41df27577c3b9912" providerId="LiveId" clId="{FC0E8E2C-BD8C-4E56-B5F1-F041F00239B4}" dt="2021-09-05T12:54:49.747" v="0" actId="20577"/>
        <pc:sldMkLst>
          <pc:docMk/>
          <pc:sldMk cId="1379237872" sldId="321"/>
        </pc:sldMkLst>
        <pc:spChg chg="mod">
          <ac:chgData name="هبوش أحمد" userId="41df27577c3b9912" providerId="LiveId" clId="{FC0E8E2C-BD8C-4E56-B5F1-F041F00239B4}" dt="2021-09-05T12:54:49.747" v="0" actId="20577"/>
          <ac:spMkLst>
            <pc:docMk/>
            <pc:sldMk cId="1379237872" sldId="321"/>
            <ac:spMk id="19" creationId="{C93F52E6-2B8C-4C68-AE9F-4D8993024F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38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81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65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6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1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7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hyperlink" Target="https://publicdomainpictures.net/view-image.php?image=62615&amp;picture=tv-isolated-background-clipart" TargetMode="External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openxmlformats.org/officeDocument/2006/relationships/hyperlink" Target="https://pixabay.com/es/verde-pizarra-tiza-borrador-307835/" TargetMode="External"/><Relationship Id="rId12" Type="http://schemas.openxmlformats.org/officeDocument/2006/relationships/slide" Target="slide7.xml"/><Relationship Id="rId17" Type="http://schemas.openxmlformats.org/officeDocument/2006/relationships/image" Target="../media/image12.jpg"/><Relationship Id="rId25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hyperlink" Target="file:///C:\Users\User\Dropbox\&#1607;&#1576;&#1577;\&#1581;&#1602;&#1610;&#1576;&#1577;%20&#1578;&#1583;&#1585;&#1610;&#1576;&#1610;&#1577;\&#1575;&#1604;&#1608;&#1587;&#1575;&#1574;&#1604;%20&#1575;&#1604;&#1578;&#1593;&#1604;&#1610;&#1605;&#1610;&#1577;%20&#1575;&#1604;&#1578;&#1601;&#1575;&#1593;&#1604;&#1610;&#1577;\&#1575;&#1604;&#1581;&#1590;&#1608;&#1585;%20&#1604;&#1604;&#1583;&#1608;&#1585;&#1577;.xlsx" TargetMode="External"/><Relationship Id="rId20" Type="http://schemas.openxmlformats.org/officeDocument/2006/relationships/hyperlink" Target="http://www.pngall.com/note-png" TargetMode="External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hyperlink" Target="https://commons.wikimedia.org/wiki/File:DoomsdayClockWatchmen.png" TargetMode="External"/><Relationship Id="rId24" Type="http://schemas.openxmlformats.org/officeDocument/2006/relationships/slide" Target="slide10.xml"/><Relationship Id="rId5" Type="http://schemas.openxmlformats.org/officeDocument/2006/relationships/hyperlink" Target="http://www.publicdomainpictures.net/view-image.php?image=111350&amp;picture=room-interior-empty" TargetMode="External"/><Relationship Id="rId15" Type="http://schemas.openxmlformats.org/officeDocument/2006/relationships/hyperlink" Target="https://et.wikipedia.org/wiki/Fail:Crystal_Clear_app_kedit_green-pencil.svg" TargetMode="External"/><Relationship Id="rId23" Type="http://schemas.openxmlformats.org/officeDocument/2006/relationships/hyperlink" Target="http://www.pngall.com/carpet-png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openxmlformats.org/officeDocument/2006/relationships/hyperlink" Target="https://pixabay.com/en/banner-party-decoration-celebration-48962/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10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image" Target="../media/image34.jpg"/><Relationship Id="rId4" Type="http://schemas.openxmlformats.org/officeDocument/2006/relationships/image" Target="../media/image26.png"/><Relationship Id="rId9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F9903F2B-3546-48D7-8FC7-3493648D3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F89059-699B-404D-BFDF-EA4D69D9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3096" y="292582"/>
            <a:ext cx="7893600" cy="41071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6E374F-4B04-4FA4-9607-72FF3C88F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0383" y="-798445"/>
            <a:ext cx="7779026" cy="2945297"/>
          </a:xfrm>
          <a:prstGeom prst="rect">
            <a:avLst/>
          </a:prstGeom>
        </p:spPr>
      </p:pic>
      <p:pic>
        <p:nvPicPr>
          <p:cNvPr id="13" name="صورة 12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46B86C8-20BB-40A7-83B7-6DC1D0C98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29021" y="98093"/>
            <a:ext cx="1116078" cy="1116078"/>
          </a:xfrm>
          <a:prstGeom prst="rect">
            <a:avLst/>
          </a:prstGeom>
        </p:spPr>
      </p:pic>
      <p:sp>
        <p:nvSpPr>
          <p:cNvPr id="15" name="مخطط انسيابي: محطة طرفية 14">
            <a:hlinkClick r:id="rId12" action="ppaction://hlinksldjump"/>
            <a:extLst>
              <a:ext uri="{FF2B5EF4-FFF2-40B4-BE49-F238E27FC236}">
                <a16:creationId xmlns:a16="http://schemas.microsoft.com/office/drawing/2014/main" id="{98BACCE5-6D7C-4169-880C-D1EB2483F4B8}"/>
              </a:ext>
            </a:extLst>
          </p:cNvPr>
          <p:cNvSpPr/>
          <p:nvPr/>
        </p:nvSpPr>
        <p:spPr>
          <a:xfrm>
            <a:off x="10026236" y="145774"/>
            <a:ext cx="1940477" cy="94090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قوانين الصف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3B6178E-1DEC-4F24-BC17-DA86FA29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08" y="1086678"/>
            <a:ext cx="5022988" cy="50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 descr="صورة تحتوي على أداة كتابة, قرطاسية, قلم رصاص&#10;&#10;تم إنشاء الوصف تلقائياً">
            <a:extLst>
              <a:ext uri="{FF2B5EF4-FFF2-40B4-BE49-F238E27FC236}">
                <a16:creationId xmlns:a16="http://schemas.microsoft.com/office/drawing/2014/main" id="{1D9E09D3-704F-4342-9139-D1935B882C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324778" y="3273543"/>
            <a:ext cx="1470028" cy="1470028"/>
          </a:xfrm>
          <a:prstGeom prst="rect">
            <a:avLst/>
          </a:prstGeom>
        </p:spPr>
      </p:pic>
      <p:sp>
        <p:nvSpPr>
          <p:cNvPr id="19" name="مستطيل 18">
            <a:hlinkClick r:id="rId16" action="ppaction://hlinkfile"/>
            <a:extLst>
              <a:ext uri="{FF2B5EF4-FFF2-40B4-BE49-F238E27FC236}">
                <a16:creationId xmlns:a16="http://schemas.microsoft.com/office/drawing/2014/main" id="{C24F0166-1A4D-4EC1-9D34-A5325B4F372F}"/>
              </a:ext>
            </a:extLst>
          </p:cNvPr>
          <p:cNvSpPr/>
          <p:nvPr/>
        </p:nvSpPr>
        <p:spPr>
          <a:xfrm>
            <a:off x="8526403" y="3732079"/>
            <a:ext cx="1218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قائمة الحضور</a:t>
            </a:r>
          </a:p>
        </p:txBody>
      </p:sp>
      <p:pic>
        <p:nvPicPr>
          <p:cNvPr id="23" name="صورة 22" descr="صورة تحتوي على نص, شاشة عرض, إلكترونيات, تلفاز&#10;&#10;تم إنشاء الوصف تلقائياً">
            <a:extLst>
              <a:ext uri="{FF2B5EF4-FFF2-40B4-BE49-F238E27FC236}">
                <a16:creationId xmlns:a16="http://schemas.microsoft.com/office/drawing/2014/main" id="{7D0CAF32-B92D-4F2A-ADAA-7CF68AE31C3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9288" b="13011"/>
          <a:stretch/>
        </p:blipFill>
        <p:spPr>
          <a:xfrm>
            <a:off x="8136835" y="1028742"/>
            <a:ext cx="4331451" cy="2522842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2A3B77-2DC0-4E54-8F84-B911178257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996431" y="3389974"/>
            <a:ext cx="1731893" cy="1517138"/>
          </a:xfrm>
          <a:prstGeom prst="rect">
            <a:avLst/>
          </a:prstGeom>
        </p:spPr>
      </p:pic>
      <p:sp>
        <p:nvSpPr>
          <p:cNvPr id="27" name="مستطيل 26">
            <a:hlinkClick r:id="rId21" action="ppaction://hlinksldjump"/>
            <a:extLst>
              <a:ext uri="{FF2B5EF4-FFF2-40B4-BE49-F238E27FC236}">
                <a16:creationId xmlns:a16="http://schemas.microsoft.com/office/drawing/2014/main" id="{E7DA7989-18D3-4AD1-A353-12A9EEF3FE9F}"/>
              </a:ext>
            </a:extLst>
          </p:cNvPr>
          <p:cNvSpPr/>
          <p:nvPr/>
        </p:nvSpPr>
        <p:spPr>
          <a:xfrm>
            <a:off x="10367162" y="3627990"/>
            <a:ext cx="837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نجمة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اليوم</a:t>
            </a:r>
          </a:p>
        </p:txBody>
      </p:sp>
      <p:pic>
        <p:nvPicPr>
          <p:cNvPr id="29" name="صورة 28" descr="صورة تحتوي على أرضية, أثاث, بساط&#10;&#10;تم إنشاء الوصف تلقائياً">
            <a:extLst>
              <a:ext uri="{FF2B5EF4-FFF2-40B4-BE49-F238E27FC236}">
                <a16:creationId xmlns:a16="http://schemas.microsoft.com/office/drawing/2014/main" id="{F26B7CC8-6BC8-427C-A805-0614EA65CF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06017" y="5280703"/>
            <a:ext cx="11357113" cy="1257300"/>
          </a:xfrm>
          <a:prstGeom prst="rect">
            <a:avLst/>
          </a:prstGeom>
        </p:spPr>
      </p:pic>
      <p:sp>
        <p:nvSpPr>
          <p:cNvPr id="31" name="تمرير: رأسي 30">
            <a:hlinkClick r:id="rId24" action="ppaction://hlinksldjump"/>
            <a:extLst>
              <a:ext uri="{FF2B5EF4-FFF2-40B4-BE49-F238E27FC236}">
                <a16:creationId xmlns:a16="http://schemas.microsoft.com/office/drawing/2014/main" id="{D0FCB9E0-5476-408A-89BA-6B0882A1C262}"/>
              </a:ext>
            </a:extLst>
          </p:cNvPr>
          <p:cNvSpPr/>
          <p:nvPr/>
        </p:nvSpPr>
        <p:spPr>
          <a:xfrm>
            <a:off x="1679436" y="4089418"/>
            <a:ext cx="2296632" cy="1191285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شكر وتقدير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A86BBFDF-4920-4393-883C-B3F103DAA3A7}"/>
              </a:ext>
            </a:extLst>
          </p:cNvPr>
          <p:cNvSpPr/>
          <p:nvPr/>
        </p:nvSpPr>
        <p:spPr>
          <a:xfrm>
            <a:off x="1668778" y="1352528"/>
            <a:ext cx="62584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 اليوم: 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القيمة المنزلية ضمن أجزاء الألف</a:t>
            </a:r>
          </a:p>
        </p:txBody>
      </p:sp>
      <p:sp>
        <p:nvSpPr>
          <p:cNvPr id="33" name="مستطيل: زوايا قطرية مستديرة 32">
            <a:extLst>
              <a:ext uri="{FF2B5EF4-FFF2-40B4-BE49-F238E27FC236}">
                <a16:creationId xmlns:a16="http://schemas.microsoft.com/office/drawing/2014/main" id="{A48E1C40-9031-41E1-8998-43D7EDCDDC70}"/>
              </a:ext>
            </a:extLst>
          </p:cNvPr>
          <p:cNvSpPr/>
          <p:nvPr/>
        </p:nvSpPr>
        <p:spPr>
          <a:xfrm>
            <a:off x="4029076" y="4399721"/>
            <a:ext cx="4050472" cy="110082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احرص على التعاون مع الجماعة </a:t>
            </a:r>
          </a:p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 الله مع الجماعة</a:t>
            </a:r>
          </a:p>
        </p:txBody>
      </p:sp>
      <p:pic>
        <p:nvPicPr>
          <p:cNvPr id="2" name="تشويقات   القيمة المنزلية ضمن أجزاء الألف">
            <a:hlinkClick r:id="" action="ppaction://media"/>
            <a:extLst>
              <a:ext uri="{FF2B5EF4-FFF2-40B4-BE49-F238E27FC236}">
                <a16:creationId xmlns:a16="http://schemas.microsoft.com/office/drawing/2014/main" id="{58F191DB-B5FA-446E-8E45-FD5079BFC5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42273" y="1326104"/>
            <a:ext cx="3337692" cy="18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56709" y="568179"/>
            <a:ext cx="1010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مـــثال</a:t>
            </a:r>
          </a:p>
        </p:txBody>
      </p:sp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FF24088-934C-46CF-96B7-D88A2EDC8F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9889" y="1360718"/>
            <a:ext cx="9707114" cy="3483923"/>
          </a:xfrm>
          <a:prstGeom prst="rect">
            <a:avLst/>
          </a:prstGeom>
        </p:spPr>
      </p:pic>
      <p:sp>
        <p:nvSpPr>
          <p:cNvPr id="6" name="إطار 5">
            <a:extLst>
              <a:ext uri="{FF2B5EF4-FFF2-40B4-BE49-F238E27FC236}">
                <a16:creationId xmlns:a16="http://schemas.microsoft.com/office/drawing/2014/main" id="{50887B44-9B92-481E-9D52-5DDD43A7909F}"/>
              </a:ext>
            </a:extLst>
          </p:cNvPr>
          <p:cNvSpPr/>
          <p:nvPr/>
        </p:nvSpPr>
        <p:spPr>
          <a:xfrm>
            <a:off x="4982817" y="4094922"/>
            <a:ext cx="384313" cy="6361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سهم: لأسفل 6">
            <a:extLst>
              <a:ext uri="{FF2B5EF4-FFF2-40B4-BE49-F238E27FC236}">
                <a16:creationId xmlns:a16="http://schemas.microsoft.com/office/drawing/2014/main" id="{DFE969DF-E15C-44DA-93F3-DA06C1E346EE}"/>
              </a:ext>
            </a:extLst>
          </p:cNvPr>
          <p:cNvSpPr/>
          <p:nvPr/>
        </p:nvSpPr>
        <p:spPr>
          <a:xfrm>
            <a:off x="4863547" y="2451652"/>
            <a:ext cx="543339" cy="14974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CDFC7C5-3D30-4E2F-9317-F76FF9C76F2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9713" y="4295629"/>
            <a:ext cx="3131484" cy="28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54919" y="568179"/>
            <a:ext cx="1213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مفاهيم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34469A9-8E05-4EF2-9B7C-2DC8C4119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554" y="1493240"/>
            <a:ext cx="9637260" cy="3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549B3341-3B72-4190-8765-CC2506EB47DD}"/>
              </a:ext>
            </a:extLst>
          </p:cNvPr>
          <p:cNvSpPr/>
          <p:nvPr/>
        </p:nvSpPr>
        <p:spPr>
          <a:xfrm>
            <a:off x="839813" y="1360720"/>
            <a:ext cx="10630292" cy="49291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6365" y="568179"/>
            <a:ext cx="950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1FD1BB-1A2D-484A-8CFC-1CC1B863269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676" y="1523999"/>
            <a:ext cx="10194511" cy="17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01982" y="694024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05904" y="989697"/>
            <a:ext cx="1734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مهارات عليا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A613DB9-7D92-4DCA-AA07-B2BFB6FE61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15" y="2049181"/>
            <a:ext cx="9417486" cy="17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721024" y="452105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211843-4737-4F04-8731-9259E99D7257}"/>
              </a:ext>
            </a:extLst>
          </p:cNvPr>
          <p:cNvSpPr txBox="1"/>
          <p:nvPr/>
        </p:nvSpPr>
        <p:spPr>
          <a:xfrm>
            <a:off x="5027550" y="788462"/>
            <a:ext cx="479728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/>
              <a:t>اختاري الإجابة الصحيحة: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063151" y="782979"/>
            <a:ext cx="2024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نشاط تفاعلي</a:t>
            </a:r>
          </a:p>
        </p:txBody>
      </p:sp>
      <p:sp>
        <p:nvSpPr>
          <p:cNvPr id="15" name="جواب أ">
            <a:hlinkClick r:id="" action="ppaction://noaction" highlightClick="1">
              <a:snd r:embed="rId8" name="إجابة صحيحة.wav"/>
            </a:hlinkClick>
            <a:extLst>
              <a:ext uri="{FF2B5EF4-FFF2-40B4-BE49-F238E27FC236}">
                <a16:creationId xmlns:a16="http://schemas.microsoft.com/office/drawing/2014/main" id="{775EBDF7-1620-4DC6-8D9E-21A57021AF6B}"/>
              </a:ext>
            </a:extLst>
          </p:cNvPr>
          <p:cNvSpPr/>
          <p:nvPr/>
        </p:nvSpPr>
        <p:spPr>
          <a:xfrm>
            <a:off x="7048836" y="2650779"/>
            <a:ext cx="2562626" cy="1183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أ) 0,05</a:t>
            </a:r>
          </a:p>
        </p:txBody>
      </p:sp>
      <p:sp>
        <p:nvSpPr>
          <p:cNvPr id="17" name="الخماسي">
            <a:hlinkClick r:id="" action="ppaction://noaction" highlightClick="1">
              <a:snd r:embed="rId9" name="إجابة خاطئة.wav"/>
            </a:hlinkClick>
            <a:extLst>
              <a:ext uri="{FF2B5EF4-FFF2-40B4-BE49-F238E27FC236}">
                <a16:creationId xmlns:a16="http://schemas.microsoft.com/office/drawing/2014/main" id="{95259F45-760B-4B92-A8BB-FD2FA9D0A9B7}"/>
              </a:ext>
            </a:extLst>
          </p:cNvPr>
          <p:cNvSpPr/>
          <p:nvPr/>
        </p:nvSpPr>
        <p:spPr>
          <a:xfrm>
            <a:off x="3273287" y="2650779"/>
            <a:ext cx="2562626" cy="1183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ب) 50,000</a:t>
            </a:r>
          </a:p>
        </p:txBody>
      </p:sp>
      <p:sp>
        <p:nvSpPr>
          <p:cNvPr id="18" name="المعين">
            <a:hlinkClick r:id="" action="ppaction://noaction" highlightClick="1">
              <a:snd r:embed="rId9" name="إجابة خاطئة.wav"/>
            </a:hlinkClick>
            <a:extLst>
              <a:ext uri="{FF2B5EF4-FFF2-40B4-BE49-F238E27FC236}">
                <a16:creationId xmlns:a16="http://schemas.microsoft.com/office/drawing/2014/main" id="{E278F6D0-E011-452E-B372-927AAE7CF792}"/>
              </a:ext>
            </a:extLst>
          </p:cNvPr>
          <p:cNvSpPr/>
          <p:nvPr/>
        </p:nvSpPr>
        <p:spPr>
          <a:xfrm>
            <a:off x="7048836" y="4068522"/>
            <a:ext cx="2562626" cy="1183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ج) 0,005</a:t>
            </a:r>
          </a:p>
        </p:txBody>
      </p:sp>
      <p:sp>
        <p:nvSpPr>
          <p:cNvPr id="19" name="المعين">
            <a:hlinkClick r:id="" action="ppaction://noaction" highlightClick="1">
              <a:snd r:embed="rId9" name="إجابة خاطئة.wav"/>
            </a:hlinkClick>
            <a:extLst>
              <a:ext uri="{FF2B5EF4-FFF2-40B4-BE49-F238E27FC236}">
                <a16:creationId xmlns:a16="http://schemas.microsoft.com/office/drawing/2014/main" id="{C93F52E6-2B8C-4C68-AE9F-4D8993024F1D}"/>
              </a:ext>
            </a:extLst>
          </p:cNvPr>
          <p:cNvSpPr/>
          <p:nvPr/>
        </p:nvSpPr>
        <p:spPr>
          <a:xfrm>
            <a:off x="3273287" y="4068521"/>
            <a:ext cx="2562626" cy="1183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>
                <a:solidFill>
                  <a:schemeClr val="tx1"/>
                </a:solidFill>
              </a:rPr>
              <a:t> د) </a:t>
            </a:r>
            <a:r>
              <a:rPr lang="ar-SA" sz="3200" b="1" dirty="0">
                <a:solidFill>
                  <a:schemeClr val="tx1"/>
                </a:solidFill>
              </a:rPr>
              <a:t>0,5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761B82A-5A6C-477E-88C7-23C3C2D8BE5E}"/>
              </a:ext>
            </a:extLst>
          </p:cNvPr>
          <p:cNvSpPr/>
          <p:nvPr/>
        </p:nvSpPr>
        <p:spPr>
          <a:xfrm>
            <a:off x="2617719" y="1817439"/>
            <a:ext cx="6939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u="sng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القيمة المنزلية للرقم 5 في العدد 34,754 هي: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1FF6141-4972-4358-AE6F-8687C6C01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10" y="2634643"/>
            <a:ext cx="1375821" cy="13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انطلق وحلق نحو النجاح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ar-SA" sz="2800" b="1" dirty="0"/>
              <a:t>من لديه هدف </a:t>
            </a:r>
            <a:r>
              <a:rPr lang="ar-SA" sz="2800" b="1" dirty="0" err="1"/>
              <a:t>لايهاب</a:t>
            </a:r>
            <a:r>
              <a:rPr lang="ar-SA" sz="2800" b="1" dirty="0"/>
              <a:t> صعود الجبال </a:t>
            </a:r>
            <a:endParaRPr sz="2800" b="1" dirty="0"/>
          </a:p>
          <a:p>
            <a:pPr marL="0" indent="0"/>
            <a:endParaRPr sz="2800" b="1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B644CE8-DD9E-4E40-9274-BD0C977548B9}"/>
              </a:ext>
            </a:extLst>
          </p:cNvPr>
          <p:cNvSpPr/>
          <p:nvPr/>
        </p:nvSpPr>
        <p:spPr>
          <a:xfrm>
            <a:off x="1957930" y="3157008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AE6C196-CF41-4303-924E-6F7A82BA052C}"/>
              </a:ext>
            </a:extLst>
          </p:cNvPr>
          <p:cNvGrpSpPr/>
          <p:nvPr/>
        </p:nvGrpSpPr>
        <p:grpSpPr>
          <a:xfrm>
            <a:off x="8759687" y="388412"/>
            <a:ext cx="3565337" cy="1123415"/>
            <a:chOff x="8759687" y="741336"/>
            <a:chExt cx="3565337" cy="1123415"/>
          </a:xfrm>
        </p:grpSpPr>
        <p:pic>
          <p:nvPicPr>
            <p:cNvPr id="493" name="Google Shape;493;p48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F306844-39E5-4C16-A8DC-0A6624C05901}"/>
                </a:ext>
              </a:extLst>
            </p:cNvPr>
            <p:cNvSpPr/>
            <p:nvPr/>
          </p:nvSpPr>
          <p:spPr>
            <a:xfrm>
              <a:off x="9629923" y="1031574"/>
              <a:ext cx="200407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الفكرة العامة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9DFA56-A142-4DA0-B483-E82C2E5415D9}"/>
              </a:ext>
            </a:extLst>
          </p:cNvPr>
          <p:cNvGrpSpPr/>
          <p:nvPr/>
        </p:nvGrpSpPr>
        <p:grpSpPr>
          <a:xfrm>
            <a:off x="8809191" y="3770931"/>
            <a:ext cx="3539897" cy="1123415"/>
            <a:chOff x="9776228" y="1491057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C45AD1F6-7505-478E-B1BC-D253E090D59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0AD780FF-4938-4DFD-BD17-C213F7570809}"/>
                </a:ext>
              </a:extLst>
            </p:cNvPr>
            <p:cNvSpPr/>
            <p:nvPr/>
          </p:nvSpPr>
          <p:spPr>
            <a:xfrm>
              <a:off x="10177680" y="1830255"/>
              <a:ext cx="182742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تــــدريبات الكتاب 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285364-C85A-44F1-B625-20A8E39425C3}"/>
              </a:ext>
            </a:extLst>
          </p:cNvPr>
          <p:cNvGrpSpPr/>
          <p:nvPr/>
        </p:nvGrpSpPr>
        <p:grpSpPr>
          <a:xfrm>
            <a:off x="8844396" y="1915793"/>
            <a:ext cx="3536521" cy="1123415"/>
            <a:chOff x="9772852" y="3120114"/>
            <a:chExt cx="2552171" cy="1123415"/>
          </a:xfrm>
        </p:grpSpPr>
        <p:pic>
          <p:nvPicPr>
            <p:cNvPr id="22" name="Google Shape;182;p29">
              <a:extLst>
                <a:ext uri="{FF2B5EF4-FFF2-40B4-BE49-F238E27FC236}">
                  <a16:creationId xmlns:a16="http://schemas.microsoft.com/office/drawing/2014/main" id="{083DDF70-1B84-4E93-A1FD-3B07DC19504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EA07D4D-9718-4F91-A6F6-1E646100CD62}"/>
                </a:ext>
              </a:extLst>
            </p:cNvPr>
            <p:cNvSpPr/>
            <p:nvPr/>
          </p:nvSpPr>
          <p:spPr>
            <a:xfrm>
              <a:off x="10676218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4737F49-325F-438C-BCC7-E8D555B463B3}"/>
              </a:ext>
            </a:extLst>
          </p:cNvPr>
          <p:cNvGrpSpPr/>
          <p:nvPr/>
        </p:nvGrpSpPr>
        <p:grpSpPr>
          <a:xfrm>
            <a:off x="8884389" y="4648345"/>
            <a:ext cx="3543273" cy="1123415"/>
            <a:chOff x="9779604" y="2281300"/>
            <a:chExt cx="2552171" cy="1123415"/>
          </a:xfrm>
        </p:grpSpPr>
        <p:pic>
          <p:nvPicPr>
            <p:cNvPr id="20" name="Google Shape;182;p29">
              <a:extLst>
                <a:ext uri="{FF2B5EF4-FFF2-40B4-BE49-F238E27FC236}">
                  <a16:creationId xmlns:a16="http://schemas.microsoft.com/office/drawing/2014/main" id="{88A737DB-A40F-4BD8-81D7-462D773CCCC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E570306-8AE0-40F6-9A80-3FBA1570B88F}"/>
                </a:ext>
              </a:extLst>
            </p:cNvPr>
            <p:cNvSpPr/>
            <p:nvPr/>
          </p:nvSpPr>
          <p:spPr>
            <a:xfrm>
              <a:off x="10323895" y="2640953"/>
              <a:ext cx="143658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أنشطة  تفاعلية</a:t>
              </a:r>
            </a:p>
          </p:txBody>
        </p:sp>
      </p:grpSp>
      <p:pic>
        <p:nvPicPr>
          <p:cNvPr id="1030" name="Picture 6" descr="hi">
            <a:extLst>
              <a:ext uri="{FF2B5EF4-FFF2-40B4-BE49-F238E27FC236}">
                <a16:creationId xmlns:a16="http://schemas.microsoft.com/office/drawing/2014/main" id="{358E3F30-599E-4D76-828E-9F91E3B8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" y="472632"/>
            <a:ext cx="2315275" cy="2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A21CAB-B9AB-4EFE-913A-426E106F2B28}"/>
              </a:ext>
            </a:extLst>
          </p:cNvPr>
          <p:cNvGrpSpPr/>
          <p:nvPr/>
        </p:nvGrpSpPr>
        <p:grpSpPr>
          <a:xfrm>
            <a:off x="8873098" y="2769526"/>
            <a:ext cx="3565336" cy="1123415"/>
            <a:chOff x="9772852" y="741336"/>
            <a:chExt cx="2552171" cy="1123415"/>
          </a:xfrm>
        </p:grpSpPr>
        <p:pic>
          <p:nvPicPr>
            <p:cNvPr id="27" name="Google Shape;493;p48">
              <a:extLst>
                <a:ext uri="{FF2B5EF4-FFF2-40B4-BE49-F238E27FC236}">
                  <a16:creationId xmlns:a16="http://schemas.microsoft.com/office/drawing/2014/main" id="{16BF3ECB-C093-48CC-B7FE-21B8B2D9591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173DFF1A-4704-4BD0-B628-DA794FA8BA9B}"/>
                </a:ext>
              </a:extLst>
            </p:cNvPr>
            <p:cNvSpPr/>
            <p:nvPr/>
          </p:nvSpPr>
          <p:spPr>
            <a:xfrm>
              <a:off x="10348711" y="1031654"/>
              <a:ext cx="139211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فيديو تعريفي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58E60C-1E98-4DB0-BCB5-1FC423D50386}"/>
              </a:ext>
            </a:extLst>
          </p:cNvPr>
          <p:cNvGrpSpPr/>
          <p:nvPr/>
        </p:nvGrpSpPr>
        <p:grpSpPr>
          <a:xfrm>
            <a:off x="8783751" y="1134366"/>
            <a:ext cx="3565337" cy="1123415"/>
            <a:chOff x="8759687" y="741336"/>
            <a:chExt cx="3565337" cy="1123415"/>
          </a:xfrm>
        </p:grpSpPr>
        <p:pic>
          <p:nvPicPr>
            <p:cNvPr id="30" name="Google Shape;493;p48">
              <a:extLst>
                <a:ext uri="{FF2B5EF4-FFF2-40B4-BE49-F238E27FC236}">
                  <a16:creationId xmlns:a16="http://schemas.microsoft.com/office/drawing/2014/main" id="{FD7B345E-5E4E-441E-8537-59BBEC5E75F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25606B8C-5187-4141-BEC4-1051F37E8A4B}"/>
                </a:ext>
              </a:extLst>
            </p:cNvPr>
            <p:cNvSpPr/>
            <p:nvPr/>
          </p:nvSpPr>
          <p:spPr>
            <a:xfrm>
              <a:off x="9617101" y="1031574"/>
              <a:ext cx="202972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أهداف الفصل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514437" y="1625607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883707" y="1956482"/>
            <a:ext cx="20040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الفكرة العامة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2FA3AD-E149-462A-876E-D5CECEDB6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112299"/>
            <a:ext cx="3659502" cy="4633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60763B-7D07-45B6-BBF9-263C90C785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4"/>
          <a:stretch/>
        </p:blipFill>
        <p:spPr>
          <a:xfrm>
            <a:off x="2134941" y="1828404"/>
            <a:ext cx="3079494" cy="29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47174" y="6471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389140" y="337345"/>
            <a:ext cx="1258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pic>
        <p:nvPicPr>
          <p:cNvPr id="2" name="تشويقات   القيمة المنزلية ضمن أجزاء الألف">
            <a:hlinkClick r:id="" action="ppaction://media"/>
            <a:extLst>
              <a:ext uri="{FF2B5EF4-FFF2-40B4-BE49-F238E27FC236}">
                <a16:creationId xmlns:a16="http://schemas.microsoft.com/office/drawing/2014/main" id="{AA0504B5-B67A-40C9-A49A-E9A323D152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10076" y="941343"/>
            <a:ext cx="9508405" cy="53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01982" y="570158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366391" y="901032"/>
            <a:ext cx="1213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مفاهيم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869A382-3F90-412F-B45D-FE6C360CB43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1301" y="1167810"/>
            <a:ext cx="8113014" cy="4522380"/>
          </a:xfrm>
          <a:prstGeom prst="rect">
            <a:avLst/>
          </a:prstGeom>
        </p:spPr>
      </p:pic>
      <p:sp>
        <p:nvSpPr>
          <p:cNvPr id="2" name="إطار 1">
            <a:extLst>
              <a:ext uri="{FF2B5EF4-FFF2-40B4-BE49-F238E27FC236}">
                <a16:creationId xmlns:a16="http://schemas.microsoft.com/office/drawing/2014/main" id="{4B63EBE6-DB5B-47C4-9A78-2580745E5733}"/>
              </a:ext>
            </a:extLst>
          </p:cNvPr>
          <p:cNvSpPr/>
          <p:nvPr/>
        </p:nvSpPr>
        <p:spPr>
          <a:xfrm>
            <a:off x="5499652" y="3935896"/>
            <a:ext cx="384313" cy="6361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سهم: لأسفل 2">
            <a:extLst>
              <a:ext uri="{FF2B5EF4-FFF2-40B4-BE49-F238E27FC236}">
                <a16:creationId xmlns:a16="http://schemas.microsoft.com/office/drawing/2014/main" id="{F0CF05C5-D750-4F26-BB40-E4C5EB301BF9}"/>
              </a:ext>
            </a:extLst>
          </p:cNvPr>
          <p:cNvSpPr/>
          <p:nvPr/>
        </p:nvSpPr>
        <p:spPr>
          <a:xfrm>
            <a:off x="5380382" y="2292626"/>
            <a:ext cx="543339" cy="14974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7DEE643-49E6-41D0-BD8D-2C459D5DDBE9}"/>
              </a:ext>
            </a:extLst>
          </p:cNvPr>
          <p:cNvGrpSpPr/>
          <p:nvPr/>
        </p:nvGrpSpPr>
        <p:grpSpPr>
          <a:xfrm>
            <a:off x="9304817" y="525677"/>
            <a:ext cx="2742613" cy="1123415"/>
            <a:chOff x="9304817" y="525677"/>
            <a:chExt cx="2742613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73F112C9-8AFF-45DB-83B6-0DF159B13FA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304817" y="525677"/>
              <a:ext cx="2742613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2CCCD860-8570-4DB7-AAFA-692A2EA155B3}"/>
                </a:ext>
              </a:extLst>
            </p:cNvPr>
            <p:cNvSpPr/>
            <p:nvPr/>
          </p:nvSpPr>
          <p:spPr>
            <a:xfrm>
              <a:off x="10390033" y="856551"/>
              <a:ext cx="7793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مثال</a:t>
              </a:r>
            </a:p>
          </p:txBody>
        </p:sp>
      </p:grp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A75E24-6C7B-4505-AA2A-75952DF17A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1301" y="1649090"/>
            <a:ext cx="8494011" cy="2110314"/>
          </a:xfrm>
          <a:prstGeom prst="rect">
            <a:avLst/>
          </a:prstGeom>
        </p:spPr>
      </p:pic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5E321D09-B997-4D9E-9DA2-07F5D5820FE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7" y="3086187"/>
            <a:ext cx="1277384" cy="27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372125" y="568179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4BD94EA-DB2D-4B67-9D66-DD1A3EBDB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308" y="1292344"/>
            <a:ext cx="8273239" cy="4810282"/>
          </a:xfrm>
          <a:prstGeom prst="rect">
            <a:avLst/>
          </a:prstGeom>
        </p:spPr>
      </p:pic>
      <p:pic>
        <p:nvPicPr>
          <p:cNvPr id="3" name="صورة 2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F4DAE582-9095-4770-8D99-619D562A935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022" y="799011"/>
            <a:ext cx="5366084" cy="53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F9472654-5F6C-437C-BB13-7EEEB1F68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5" t="25882" r="28261" b="23079"/>
          <a:stretch/>
        </p:blipFill>
        <p:spPr>
          <a:xfrm>
            <a:off x="1437365" y="1842478"/>
            <a:ext cx="8989523" cy="445259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4A8AF96-E79F-417A-BB08-18ABD6D4ED87}"/>
              </a:ext>
            </a:extLst>
          </p:cNvPr>
          <p:cNvSpPr/>
          <p:nvPr/>
        </p:nvSpPr>
        <p:spPr>
          <a:xfrm>
            <a:off x="670712" y="790811"/>
            <a:ext cx="1052282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جدول المنازل يتضمن أجزاء الأف وأكثر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FECBC87-B7C3-4616-8D58-80736C6254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57" y="4886035"/>
            <a:ext cx="1971965" cy="19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91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147</Words>
  <Application>Microsoft Office PowerPoint</Application>
  <PresentationFormat>شاشة عريضة</PresentationFormat>
  <Paragraphs>49</Paragraphs>
  <Slides>15</Slides>
  <Notes>12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Coming Soon</vt:lpstr>
      <vt:lpstr>Tahoma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انطلق وحلق نحو النجاح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المزيد</dc:creator>
  <cp:lastModifiedBy>هبوش أحمد</cp:lastModifiedBy>
  <cp:revision>55</cp:revision>
  <dcterms:created xsi:type="dcterms:W3CDTF">2021-03-13T16:01:23Z</dcterms:created>
  <dcterms:modified xsi:type="dcterms:W3CDTF">2021-09-05T12:55:18Z</dcterms:modified>
</cp:coreProperties>
</file>